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1.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23"/>
  </p:notesMasterIdLst>
  <p:handoutMasterIdLst>
    <p:handoutMasterId r:id="rId24"/>
  </p:handoutMasterIdLst>
  <p:sldIdLst>
    <p:sldId id="1791" r:id="rId2"/>
    <p:sldId id="1849" r:id="rId3"/>
    <p:sldId id="1850" r:id="rId4"/>
    <p:sldId id="1770" r:id="rId5"/>
    <p:sldId id="1758" r:id="rId6"/>
    <p:sldId id="1729" r:id="rId7"/>
    <p:sldId id="1771" r:id="rId8"/>
    <p:sldId id="1837" r:id="rId9"/>
    <p:sldId id="1839" r:id="rId10"/>
    <p:sldId id="1836" r:id="rId11"/>
    <p:sldId id="1840" r:id="rId12"/>
    <p:sldId id="1842" r:id="rId13"/>
    <p:sldId id="1841" r:id="rId14"/>
    <p:sldId id="1843" r:id="rId15"/>
    <p:sldId id="1848" r:id="rId16"/>
    <p:sldId id="1844" r:id="rId17"/>
    <p:sldId id="1845" r:id="rId18"/>
    <p:sldId id="1846" r:id="rId19"/>
    <p:sldId id="1847" r:id="rId20"/>
    <p:sldId id="1866" r:id="rId21"/>
    <p:sldId id="1764" r:id="rId22"/>
  </p:sldIdLst>
  <p:sldSz cx="12192000" cy="6858000"/>
  <p:notesSz cx="6858000" cy="9144000"/>
  <p:custDataLst>
    <p:tags r:id="rId2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设计说明" id="{AD47A8F3-D23A-4AD9-AED8-D8A7222EF2C2}">
          <p14:sldIdLst/>
        </p14:section>
        <p14:section name="封面" id="{C684DC81-D2C3-44A6-8941-05B53D2E0557}">
          <p14:sldIdLst>
            <p14:sldId id="1791"/>
            <p14:sldId id="1849"/>
            <p14:sldId id="1850"/>
          </p14:sldIdLst>
        </p14:section>
        <p14:section name="目录与章节过渡" id="{847108E3-22F3-4CD9-A82A-834291DC17F4}">
          <p14:sldIdLst>
            <p14:sldId id="1770"/>
            <p14:sldId id="1758"/>
            <p14:sldId id="1729"/>
          </p14:sldIdLst>
        </p14:section>
        <p14:section name="内容页" id="{EB11151C-0E14-47B0-8218-1431BF894351}">
          <p14:sldIdLst>
            <p14:sldId id="1771"/>
            <p14:sldId id="1837"/>
            <p14:sldId id="1839"/>
            <p14:sldId id="1836"/>
            <p14:sldId id="1840"/>
            <p14:sldId id="1842"/>
            <p14:sldId id="1841"/>
            <p14:sldId id="1843"/>
            <p14:sldId id="1848"/>
            <p14:sldId id="1844"/>
            <p14:sldId id="1845"/>
            <p14:sldId id="1846"/>
            <p14:sldId id="1847"/>
            <p14:sldId id="1866"/>
          </p14:sldIdLst>
        </p14:section>
        <p14:section name="封底" id="{843E591D-6EE2-4691-951C-C0C689F22170}">
          <p14:sldIdLst>
            <p14:sldId id="1764"/>
          </p14:sldIdLst>
        </p14:section>
        <p14:section name="配色与字体" id="{3D97B63B-D70E-4F27-8A27-3FF98FBB7258}">
          <p14:sldIdLst/>
        </p14:section>
        <p14:section name="图标" id="{256EF24B-5FA9-4838-AFAB-30B46CBE188B}">
          <p14:sldIdLst/>
        </p14:section>
        <p14:section name="推荐配图" id="{7630F0D5-5EF4-44D1-A6F8-008BC4FB262D}">
          <p14:sldIdLst/>
        </p14:section>
      </p14:sectionLst>
    </p:ext>
    <p:ext uri="{EFAFB233-063F-42B5-8137-9DF3F51BA10A}">
      <p15:sldGuideLst xmlns:p15="http://schemas.microsoft.com/office/powerpoint/2012/main">
        <p15:guide id="4" pos="3953" userDrawn="1">
          <p15:clr>
            <a:srgbClr val="A4A3A4"/>
          </p15:clr>
        </p15:guide>
        <p15:guide id="5" orient="horz" pos="2408" userDrawn="1">
          <p15:clr>
            <a:srgbClr val="A4A3A4"/>
          </p15:clr>
        </p15:guide>
        <p15:guide id="6" orient="horz" pos="1502" userDrawn="1">
          <p15:clr>
            <a:srgbClr val="A4A3A4"/>
          </p15:clr>
        </p15:guide>
        <p15:guide id="7" orient="horz" pos="3113" userDrawn="1">
          <p15:clr>
            <a:srgbClr val="A4A3A4"/>
          </p15:clr>
        </p15:guide>
        <p15:guide id="8" pos="2155" userDrawn="1">
          <p15:clr>
            <a:srgbClr val="A4A3A4"/>
          </p15:clr>
        </p15:guide>
        <p15:guide id="9" pos="4088" userDrawn="1">
          <p15:clr>
            <a:srgbClr val="A4A3A4"/>
          </p15:clr>
        </p15:guide>
        <p15:guide id="10" pos="5972" userDrawn="1">
          <p15:clr>
            <a:srgbClr val="A4A3A4"/>
          </p15:clr>
        </p15:guide>
        <p15:guide id="11" pos="5292" userDrawn="1">
          <p15:clr>
            <a:srgbClr val="A4A3A4"/>
          </p15:clr>
        </p15:guide>
        <p15:guide id="12" pos="226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7E7E"/>
    <a:srgbClr val="A62038"/>
    <a:srgbClr val="E4E4E4"/>
    <a:srgbClr val="7E92B5"/>
    <a:srgbClr val="7EA5C7"/>
    <a:srgbClr val="E0CFBD"/>
    <a:srgbClr val="E8E8E8"/>
    <a:srgbClr val="F2F2F2"/>
    <a:srgbClr val="DBDBDB"/>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944" autoAdjust="0"/>
    <p:restoredTop sz="94289" autoAdjust="0"/>
  </p:normalViewPr>
  <p:slideViewPr>
    <p:cSldViewPr snapToGrid="0" showGuides="1">
      <p:cViewPr varScale="1">
        <p:scale>
          <a:sx n="77" d="100"/>
          <a:sy n="77" d="100"/>
        </p:scale>
        <p:origin x="226" y="48"/>
      </p:cViewPr>
      <p:guideLst>
        <p:guide pos="3953"/>
        <p:guide orient="horz" pos="2408"/>
        <p:guide orient="horz" pos="1502"/>
        <p:guide orient="horz" pos="3113"/>
        <p:guide pos="2155"/>
        <p:guide pos="4088"/>
        <p:guide pos="5972"/>
        <p:guide pos="5292"/>
        <p:guide pos="2263"/>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2023/5/24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2023/5/24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42434701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4.wdp"/></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microsoft.com/office/2007/relationships/hdphoto" Target="../media/hdphoto3.wdp"/><Relationship Id="rId7"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3.png"/><Relationship Id="rId5" Type="http://schemas.microsoft.com/office/2007/relationships/hdphoto" Target="../media/hdphoto1.wdp"/><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Layouts/_rels/slideLayout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01">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r="25335"/>
          <a:stretch>
            <a:fillRect/>
          </a:stretch>
        </p:blipFill>
        <p:spPr>
          <a:xfrm>
            <a:off x="4878746" y="-13844"/>
            <a:ext cx="7525799"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一般样式）">
    <p:spTree>
      <p:nvGrpSpPr>
        <p:cNvPr id="1" name=""/>
        <p:cNvGrpSpPr/>
        <p:nvPr/>
      </p:nvGrpSpPr>
      <p:grpSpPr>
        <a:xfrm>
          <a:off x="0" y="0"/>
          <a:ext cx="0" cy="0"/>
          <a:chOff x="0" y="0"/>
          <a:chExt cx="0" cy="0"/>
        </a:xfrm>
      </p:grpSpPr>
      <p:sp>
        <p:nvSpPr>
          <p:cNvPr id="14" name="矩形: 剪去单角 1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占位符 31"/>
          <p:cNvSpPr>
            <a:spLocks noGrp="1"/>
          </p:cNvSpPr>
          <p:nvPr>
            <p:ph type="body" sz="quarter" idx="11"/>
          </p:nvPr>
        </p:nvSpPr>
        <p:spPr>
          <a:xfrm>
            <a:off x="892372" y="381075"/>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Wingdings" panose="05000000000000000000" pitchFamily="2" charset="2"/>
              <a:buChar char="p"/>
              <a:defRPr sz="2400" b="1" spc="300">
                <a:solidFill>
                  <a:schemeClr val="tx1">
                    <a:lumMod val="75000"/>
                    <a:lumOff val="25000"/>
                  </a:schemeClr>
                </a:solidFill>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bg2">
                    <a:lumMod val="75000"/>
                  </a:schemeClr>
                </a:solidFill>
              </a:defRPr>
            </a:lvl3pPr>
            <a:lvl4pPr marL="1600200" indent="-228600">
              <a:lnSpc>
                <a:spcPct val="130000"/>
              </a:lnSpc>
              <a:buClr>
                <a:srgbClr val="A62038"/>
              </a:buClr>
              <a:buFont typeface="Arial" panose="020B0604020202020204" pitchFamily="34" charset="0"/>
              <a:buChar char="•"/>
              <a:defRPr sz="1600" spc="300">
                <a:solidFill>
                  <a:schemeClr val="bg2">
                    <a:lumMod val="75000"/>
                  </a:schemeClr>
                </a:solidFill>
              </a:defRPr>
            </a:lvl4pPr>
            <a:lvl5pPr marL="2057400" indent="-228600">
              <a:lnSpc>
                <a:spcPct val="130000"/>
              </a:lnSpc>
              <a:buClr>
                <a:srgbClr val="A62038"/>
              </a:buClr>
              <a:buFont typeface="Arial" panose="020B0604020202020204" pitchFamily="34" charset="0"/>
              <a:buChar char="•"/>
              <a:defRPr sz="1400" spc="300">
                <a:solidFill>
                  <a:schemeClr val="bg2">
                    <a:lumMod val="75000"/>
                  </a:schemeClr>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矩形: 圆顶角 8"/>
          <p:cNvSpPr/>
          <p:nvPr userDrawn="1"/>
        </p:nvSpPr>
        <p:spPr>
          <a:xfrm flipV="1">
            <a:off x="971883" y="1163586"/>
            <a:ext cx="1155300" cy="68568"/>
          </a:xfrm>
          <a:prstGeom prst="round2SameRect">
            <a:avLst>
              <a:gd name="adj1" fmla="val 50000"/>
              <a:gd name="adj2" fmla="val 5000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3" name="矩形 12"/>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无短线，有底边）">
    <p:spTree>
      <p:nvGrpSpPr>
        <p:cNvPr id="1" name=""/>
        <p:cNvGrpSpPr/>
        <p:nvPr/>
      </p:nvGrpSpPr>
      <p:grpSpPr>
        <a:xfrm>
          <a:off x="0" y="0"/>
          <a:ext cx="0" cy="0"/>
          <a:chOff x="0" y="0"/>
          <a:chExt cx="0" cy="0"/>
        </a:xfrm>
      </p:grpSpPr>
      <p:sp>
        <p:nvSpPr>
          <p:cNvPr id="8" name="文本占位符 31"/>
          <p:cNvSpPr>
            <a:spLocks noGrp="1"/>
          </p:cNvSpPr>
          <p:nvPr>
            <p:ph type="body" sz="quarter" idx="11"/>
          </p:nvPr>
        </p:nvSpPr>
        <p:spPr>
          <a:xfrm>
            <a:off x="892372" y="572674"/>
            <a:ext cx="9774619" cy="598488"/>
          </a:xfrm>
          <a:prstGeom prst="rect">
            <a:avLst/>
          </a:prstGeom>
        </p:spPr>
        <p:txBody>
          <a:bodyPr anchor="ctr"/>
          <a:lstStyle>
            <a:lvl1pPr marL="0" indent="0" algn="l">
              <a:lnSpc>
                <a:spcPct val="100000"/>
              </a:lnSpc>
              <a:buNone/>
              <a:defRPr sz="3200" b="1">
                <a:solidFill>
                  <a:srgbClr val="A62038"/>
                </a:solidFill>
              </a:defRPr>
            </a:lvl1pPr>
          </a:lstStyle>
          <a:p>
            <a:pPr lvl="0"/>
            <a:endParaRPr lang="zh-CN" altLang="en-US" dirty="0"/>
          </a:p>
        </p:txBody>
      </p:sp>
      <p:sp>
        <p:nvSpPr>
          <p:cNvPr id="17" name="文本占位符 16"/>
          <p:cNvSpPr>
            <a:spLocks noGrp="1"/>
          </p:cNvSpPr>
          <p:nvPr>
            <p:ph type="body" sz="quarter" idx="14" hasCustomPrompt="1"/>
          </p:nvPr>
        </p:nvSpPr>
        <p:spPr>
          <a:xfrm>
            <a:off x="1017746" y="1498600"/>
            <a:ext cx="10399554" cy="4286377"/>
          </a:xfrm>
          <a:prstGeom prst="rect">
            <a:avLst/>
          </a:prstGeom>
        </p:spPr>
        <p:txBody>
          <a:bodyPr/>
          <a:lstStyle>
            <a:lvl1pPr marL="363855" indent="-363855">
              <a:lnSpc>
                <a:spcPct val="130000"/>
              </a:lnSpc>
              <a:buClr>
                <a:srgbClr val="A62038"/>
              </a:buClr>
              <a:buFont typeface="Arial" panose="020B0604020202020204" pitchFamily="34" charset="0"/>
              <a:buChar char="•"/>
              <a:defRPr lang="zh-CN" altLang="en-US" sz="2400" b="1" kern="1200" spc="300" dirty="0" smtClean="0">
                <a:solidFill>
                  <a:schemeClr val="tx1">
                    <a:lumMod val="75000"/>
                    <a:lumOff val="25000"/>
                  </a:schemeClr>
                </a:solidFill>
                <a:latin typeface="+mn-lt"/>
                <a:ea typeface="+mn-ea"/>
                <a:cs typeface="+mn-cs"/>
              </a:defRPr>
            </a:lvl1pPr>
            <a:lvl2pPr marL="685800" indent="-228600">
              <a:lnSpc>
                <a:spcPct val="130000"/>
              </a:lnSpc>
              <a:buClr>
                <a:srgbClr val="A62038"/>
              </a:buClr>
              <a:buFont typeface="Arial" panose="020B0604020202020204" pitchFamily="34" charset="0"/>
              <a:buChar char="•"/>
              <a:defRPr sz="2200" spc="300">
                <a:solidFill>
                  <a:schemeClr val="bg2">
                    <a:lumMod val="25000"/>
                  </a:schemeClr>
                </a:solidFill>
              </a:defRPr>
            </a:lvl2pPr>
            <a:lvl3pPr marL="1143000" indent="-228600">
              <a:lnSpc>
                <a:spcPct val="130000"/>
              </a:lnSpc>
              <a:buClr>
                <a:srgbClr val="A62038"/>
              </a:buClr>
              <a:buFont typeface="Arial" panose="020B0604020202020204" pitchFamily="34" charset="0"/>
              <a:buChar char="•"/>
              <a:defRPr sz="1800" spc="300">
                <a:solidFill>
                  <a:schemeClr val="tx1">
                    <a:lumMod val="50000"/>
                    <a:lumOff val="50000"/>
                  </a:schemeClr>
                </a:solidFill>
              </a:defRPr>
            </a:lvl3pPr>
            <a:lvl4pPr marL="1600200" indent="-228600">
              <a:lnSpc>
                <a:spcPct val="130000"/>
              </a:lnSpc>
              <a:buClr>
                <a:srgbClr val="A62038"/>
              </a:buClr>
              <a:buFont typeface="Arial" panose="020B0604020202020204" pitchFamily="34" charset="0"/>
              <a:buChar char="•"/>
              <a:defRPr sz="1600" spc="300">
                <a:solidFill>
                  <a:schemeClr val="tx1">
                    <a:lumMod val="50000"/>
                    <a:lumOff val="50000"/>
                  </a:schemeClr>
                </a:solidFill>
              </a:defRPr>
            </a:lvl4pPr>
            <a:lvl5pPr marL="2057400" indent="-228600">
              <a:lnSpc>
                <a:spcPct val="130000"/>
              </a:lnSpc>
              <a:buClr>
                <a:srgbClr val="A62038"/>
              </a:buClr>
              <a:buFont typeface="Arial" panose="020B0604020202020204" pitchFamily="34" charset="0"/>
              <a:buChar char="•"/>
              <a:defRPr sz="1400" spc="300">
                <a:solidFill>
                  <a:schemeClr val="tx1">
                    <a:lumMod val="50000"/>
                    <a:lumOff val="50000"/>
                  </a:schemeClr>
                </a:solidFill>
              </a:defRPr>
            </a:lvl5pPr>
          </a:lstStyle>
          <a:p>
            <a:pPr marL="363855" lvl="0" indent="-363855" algn="l" defTabSz="914400" rtl="0" eaLnBrk="1" latinLnBrk="0" hangingPunct="1">
              <a:lnSpc>
                <a:spcPct val="130000"/>
              </a:lnSpc>
              <a:spcBef>
                <a:spcPts val="1000"/>
              </a:spcBef>
              <a:buClr>
                <a:srgbClr val="A62038"/>
              </a:buClr>
              <a:buFont typeface="Wingdings" panose="05000000000000000000" pitchFamily="2" charset="2"/>
              <a:buChar char="p"/>
            </a:pPr>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4" name="矩形: 剪去单角 13"/>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1"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13" name="平行四边形 12"/>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01">
    <p:bg>
      <p:bgPr>
        <a:solidFill>
          <a:srgbClr val="A62038"/>
        </a:solidFill>
        <a:effectLst/>
      </p:bgPr>
    </p:bg>
    <p:spTree>
      <p:nvGrpSpPr>
        <p:cNvPr id="1" name=""/>
        <p:cNvGrpSpPr/>
        <p:nvPr/>
      </p:nvGrpSpPr>
      <p:grpSpPr>
        <a:xfrm>
          <a:off x="0" y="0"/>
          <a:ext cx="0" cy="0"/>
          <a:chOff x="0" y="0"/>
          <a:chExt cx="0" cy="0"/>
        </a:xfrm>
      </p:grpSpPr>
      <p:sp>
        <p:nvSpPr>
          <p:cNvPr id="15" name="任意多边形: 形状 14"/>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userDrawn="1"/>
        </p:nvSpPr>
        <p:spPr>
          <a:xfrm>
            <a:off x="2371344" y="1409700"/>
            <a:ext cx="3340100" cy="3340100"/>
          </a:xfrm>
          <a:prstGeom prst="ellipse">
            <a:avLst/>
          </a:prstGeom>
          <a:blipFill dpi="0" rotWithShape="1">
            <a:blip r:embed="rId2">
              <a:alphaModFix amt="15000"/>
            </a:blip>
            <a:srcRect/>
            <a:stretch>
              <a:fillRect l="-11529" t="-11529" r="-11513" b="-115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1" name="图片 10"/>
          <p:cNvPicPr>
            <a:picLocks noChangeAspect="1"/>
          </p:cNvPicPr>
          <p:nvPr userDrawn="1"/>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8850159" y="-2897899"/>
            <a:ext cx="1181100" cy="1320452"/>
          </a:xfrm>
          <a:prstGeom prst="rect">
            <a:avLst/>
          </a:prstGeom>
        </p:spPr>
      </p:pic>
      <p:sp>
        <p:nvSpPr>
          <p:cNvPr id="20" name="文本占位符 31"/>
          <p:cNvSpPr>
            <a:spLocks noGrp="1"/>
          </p:cNvSpPr>
          <p:nvPr>
            <p:ph type="body" sz="quarter" idx="11"/>
          </p:nvPr>
        </p:nvSpPr>
        <p:spPr>
          <a:xfrm>
            <a:off x="860403" y="2140703"/>
            <a:ext cx="7054894" cy="1066800"/>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grpSp>
        <p:nvGrpSpPr>
          <p:cNvPr id="2" name="组合 1"/>
          <p:cNvGrpSpPr/>
          <p:nvPr userDrawn="1"/>
        </p:nvGrpSpPr>
        <p:grpSpPr>
          <a:xfrm>
            <a:off x="9013882" y="2446217"/>
            <a:ext cx="2895851" cy="761295"/>
            <a:chOff x="8201082" y="2090313"/>
            <a:chExt cx="2895851" cy="761295"/>
          </a:xfrm>
        </p:grpSpPr>
        <p:pic>
          <p:nvPicPr>
            <p:cNvPr id="16" name="图片 15"/>
            <p:cNvPicPr>
              <a:picLocks noChangeAspect="1"/>
            </p:cNvPicPr>
            <p:nvPr userDrawn="1"/>
          </p:nvPicPr>
          <p:blipFill rotWithShape="1">
            <a:blip r:embed="rId5" cstate="print">
              <a:duotone>
                <a:schemeClr val="accent5">
                  <a:shade val="45000"/>
                  <a:satMod val="135000"/>
                </a:schemeClr>
                <a:prstClr val="white"/>
              </a:duotone>
              <a:extLst>
                <a:ext uri="{BEBA8EAE-BF5A-486C-A8C5-ECC9F3942E4B}">
                  <a14:imgProps xmlns:a14="http://schemas.microsoft.com/office/drawing/2010/main">
                    <a14:imgLayer r:embed="rId6">
                      <a14:imgEffect>
                        <a14:brightnessContrast bright="10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8335853" y="2090313"/>
              <a:ext cx="2626310" cy="455772"/>
            </a:xfrm>
            <a:prstGeom prst="rect">
              <a:avLst/>
            </a:prstGeom>
          </p:spPr>
        </p:pic>
        <p:pic>
          <p:nvPicPr>
            <p:cNvPr id="12" name="图片 11"/>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8201082" y="2595554"/>
              <a:ext cx="2895851" cy="256054"/>
            </a:xfrm>
            <a:prstGeom prst="rect">
              <a:avLst/>
            </a:prstGeom>
          </p:spPr>
        </p:pic>
      </p:grpSp>
      <p:sp>
        <p:nvSpPr>
          <p:cNvPr id="13" name="圆: 空心 12"/>
          <p:cNvSpPr/>
          <p:nvPr userDrawn="1"/>
        </p:nvSpPr>
        <p:spPr>
          <a:xfrm>
            <a:off x="1986523" y="1024614"/>
            <a:ext cx="4109742" cy="4109742"/>
          </a:xfrm>
          <a:prstGeom prst="donut">
            <a:avLst>
              <a:gd name="adj" fmla="val 9235"/>
            </a:avLst>
          </a:prstGeom>
          <a:blipFill dpi="0" rotWithShape="1">
            <a:blip r:embed="rId2">
              <a:alphaModFix amt="15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grpId="0" nodeType="withEffect">
                                  <p:stCondLst>
                                    <p:cond delay="0"/>
                                  </p:stCondLst>
                                  <p:childTnLst>
                                    <p:animRot by="21600000">
                                      <p:cBhvr>
                                        <p:cTn id="6" dur="20000" fill="hold"/>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带底边)">
    <p:spTree>
      <p:nvGrpSpPr>
        <p:cNvPr id="1" name=""/>
        <p:cNvGrpSpPr/>
        <p:nvPr/>
      </p:nvGrpSpPr>
      <p:grpSpPr>
        <a:xfrm>
          <a:off x="0" y="0"/>
          <a:ext cx="0" cy="0"/>
          <a:chOff x="0" y="0"/>
          <a:chExt cx="0" cy="0"/>
        </a:xfrm>
      </p:grpSpPr>
      <p:sp>
        <p:nvSpPr>
          <p:cNvPr id="2" name="矩形: 剪去单角 1"/>
          <p:cNvSpPr/>
          <p:nvPr userDrawn="1"/>
        </p:nvSpPr>
        <p:spPr>
          <a:xfrm rot="5400000" flipV="1">
            <a:off x="6020103" y="686100"/>
            <a:ext cx="147097" cy="12196703"/>
          </a:xfrm>
          <a:prstGeom prst="snip1Rect">
            <a:avLst>
              <a:gd name="adj" fmla="val 0"/>
            </a:avLst>
          </a:prstGeom>
          <a:solidFill>
            <a:schemeClr val="bg1">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5" name="平行四边形 4"/>
          <p:cNvSpPr/>
          <p:nvPr userDrawn="1"/>
        </p:nvSpPr>
        <p:spPr>
          <a:xfrm>
            <a:off x="893764" y="6710902"/>
            <a:ext cx="873216" cy="147098"/>
          </a:xfrm>
          <a:prstGeom prst="parallelogram">
            <a:avLst/>
          </a:prstGeom>
          <a:solidFill>
            <a:srgbClr val="E0CF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userDrawn="1"/>
        </p:nvSpPr>
        <p:spPr>
          <a:xfrm>
            <a:off x="951341" y="6663471"/>
            <a:ext cx="846707" cy="261610"/>
          </a:xfrm>
          <a:prstGeom prst="rect">
            <a:avLst/>
          </a:prstGeom>
        </p:spPr>
        <p:txBody>
          <a:bodyPr wrap="none">
            <a:spAutoFit/>
          </a:bodyPr>
          <a:lstStyle/>
          <a:p>
            <a:pPr lvl="0" algn="dist"/>
            <a:r>
              <a:rPr lang="en-US" altLang="zh-CN" sz="1100" b="0" i="1" spc="600" dirty="0">
                <a:solidFill>
                  <a:schemeClr val="bg1"/>
                </a:solidFill>
              </a:rPr>
              <a:t>SJTU</a:t>
            </a:r>
            <a:endParaRPr lang="zh-CN" altLang="en-US" sz="1100" b="0" i="1" spc="600" dirty="0">
              <a:solidFill>
                <a:schemeClr val="bg1"/>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纯白，无底边）">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02">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rcRect t="356" b="356"/>
          <a:stretch>
            <a:fillRect/>
          </a:stretch>
        </p:blipFill>
        <p:spPr>
          <a:xfrm>
            <a:off x="5270499" y="-13844"/>
            <a:ext cx="6921500"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03">
    <p:spTree>
      <p:nvGrpSpPr>
        <p:cNvPr id="1" name=""/>
        <p:cNvGrpSpPr/>
        <p:nvPr/>
      </p:nvGrpSpPr>
      <p:grpSpPr>
        <a:xfrm>
          <a:off x="0" y="0"/>
          <a:ext cx="0" cy="0"/>
          <a:chOff x="0" y="0"/>
          <a:chExt cx="0" cy="0"/>
        </a:xfrm>
      </p:grpSpPr>
      <p:pic>
        <p:nvPicPr>
          <p:cNvPr id="14" name="图片占位符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013649" y="-13843"/>
            <a:ext cx="9178350" cy="6883762"/>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封面-04">
    <p:spTree>
      <p:nvGrpSpPr>
        <p:cNvPr id="1" name=""/>
        <p:cNvGrpSpPr/>
        <p:nvPr/>
      </p:nvGrpSpPr>
      <p:grpSpPr>
        <a:xfrm>
          <a:off x="0" y="0"/>
          <a:ext cx="0" cy="0"/>
          <a:chOff x="0" y="0"/>
          <a:chExt cx="0" cy="0"/>
        </a:xfrm>
      </p:grpSpPr>
      <p:pic>
        <p:nvPicPr>
          <p:cNvPr id="14" name="图片占位符 5"/>
          <p:cNvPicPr>
            <a:picLocks noChangeAspect="1"/>
          </p:cNvPicPr>
          <p:nvPr userDrawn="1"/>
        </p:nvPicPr>
        <p:blipFill rotWithShape="1">
          <a:blip r:embed="rId2" cstate="print">
            <a:extLst>
              <a:ext uri="{BEBA8EAE-BF5A-486C-A8C5-ECC9F3942E4B}">
                <a14:imgProps xmlns:a14="http://schemas.microsoft.com/office/drawing/2010/main">
                  <a14:imgLayer r:embed="rId3">
                    <a14:imgEffect>
                      <a14:colorTemperature colorTemp="8800"/>
                    </a14:imgEffect>
                    <a14:imgEffect>
                      <a14:saturation sat="120000"/>
                    </a14:imgEffect>
                  </a14:imgLayer>
                </a14:imgProps>
              </a:ext>
              <a:ext uri="{28A0092B-C50C-407E-A947-70E740481C1C}">
                <a14:useLocalDpi xmlns:a14="http://schemas.microsoft.com/office/drawing/2010/main" val="0"/>
              </a:ext>
            </a:extLst>
          </a:blip>
          <a:srcRect t="27855" r="14757"/>
          <a:stretch>
            <a:fillRect/>
          </a:stretch>
        </p:blipFill>
        <p:spPr>
          <a:xfrm>
            <a:off x="12951" y="-13844"/>
            <a:ext cx="12179048" cy="6871844"/>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6" cstate="print">
              <a:lum bright="70000" contrast="-70000"/>
              <a:extLst>
                <a:ext uri="{BEBA8EAE-BF5A-486C-A8C5-ECC9F3942E4B}">
                  <a14:imgProps xmlns:a14="http://schemas.microsoft.com/office/drawing/2010/main">
                    <a14:imgLayer r:embed="rId7">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8">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面-05">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6886" y="0"/>
            <a:ext cx="12158227" cy="6858000"/>
          </a:xfrm>
          <a:prstGeom prst="rect">
            <a:avLst/>
          </a:prstGeom>
        </p:spPr>
      </p:pic>
      <p:sp>
        <p:nvSpPr>
          <p:cNvPr id="15" name="任意多边形: 形状 14"/>
          <p:cNvSpPr/>
          <p:nvPr userDrawn="1"/>
        </p:nvSpPr>
        <p:spPr>
          <a:xfrm>
            <a:off x="1" y="-13844"/>
            <a:ext cx="9051317" cy="68718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051317" h="6871844">
                <a:moveTo>
                  <a:pt x="0" y="0"/>
                </a:moveTo>
                <a:lnTo>
                  <a:pt x="8724495" y="0"/>
                </a:lnTo>
                <a:lnTo>
                  <a:pt x="8832115" y="466295"/>
                </a:lnTo>
                <a:cubicBezTo>
                  <a:pt x="8975839" y="1168657"/>
                  <a:pt x="9051317" y="1895878"/>
                  <a:pt x="9051317" y="2640728"/>
                </a:cubicBezTo>
                <a:cubicBezTo>
                  <a:pt x="9051317" y="4130428"/>
                  <a:pt x="8749407" y="5549614"/>
                  <a:pt x="8203435" y="6840435"/>
                </a:cubicBezTo>
                <a:lnTo>
                  <a:pt x="8189236" y="6871844"/>
                </a:lnTo>
                <a:lnTo>
                  <a:pt x="0" y="6871844"/>
                </a:lnTo>
                <a:lnTo>
                  <a:pt x="0" y="0"/>
                </a:lnTo>
                <a:close/>
              </a:path>
            </a:pathLst>
          </a:cu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形状 15"/>
          <p:cNvSpPr/>
          <p:nvPr userDrawn="1"/>
        </p:nvSpPr>
        <p:spPr>
          <a:xfrm>
            <a:off x="0" y="-13844"/>
            <a:ext cx="8775700" cy="68718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75476" h="6858000">
                <a:moveTo>
                  <a:pt x="0" y="0"/>
                </a:moveTo>
                <a:lnTo>
                  <a:pt x="7326808" y="0"/>
                </a:lnTo>
                <a:lnTo>
                  <a:pt x="7370317" y="107072"/>
                </a:lnTo>
                <a:cubicBezTo>
                  <a:pt x="7632429" y="801663"/>
                  <a:pt x="7775476" y="1551942"/>
                  <a:pt x="7775476" y="2334639"/>
                </a:cubicBezTo>
                <a:cubicBezTo>
                  <a:pt x="7775476" y="4011847"/>
                  <a:pt x="7118627" y="5540198"/>
                  <a:pt x="6040912" y="6690718"/>
                </a:cubicBezTo>
                <a:lnTo>
                  <a:pt x="5876541" y="6858000"/>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标题 1"/>
          <p:cNvSpPr>
            <a:spLocks noGrp="1"/>
          </p:cNvSpPr>
          <p:nvPr>
            <p:ph type="title" hasCustomPrompt="1"/>
          </p:nvPr>
        </p:nvSpPr>
        <p:spPr>
          <a:xfrm>
            <a:off x="1069561" y="1742554"/>
            <a:ext cx="7525799" cy="1789918"/>
          </a:xfrm>
          <a:prstGeom prst="rect">
            <a:avLst/>
          </a:prstGeom>
        </p:spPr>
        <p:txBody>
          <a:bodyPr anchor="t">
            <a:noAutofit/>
          </a:bodyPr>
          <a:lstStyle>
            <a:lvl1pPr algn="l">
              <a:lnSpc>
                <a:spcPct val="100000"/>
              </a:lnSpc>
              <a:defRPr sz="5400" b="1" spc="300">
                <a:solidFill>
                  <a:schemeClr val="bg1"/>
                </a:solidFill>
              </a:defRPr>
            </a:lvl1pPr>
          </a:lstStyle>
          <a:p>
            <a:r>
              <a:rPr lang="zh-CN" altLang="en-US" dirty="0"/>
              <a:t>单击此处编辑标题样式</a:t>
            </a:r>
          </a:p>
        </p:txBody>
      </p:sp>
      <p:sp>
        <p:nvSpPr>
          <p:cNvPr id="32" name="文本占位符 31"/>
          <p:cNvSpPr>
            <a:spLocks noGrp="1"/>
          </p:cNvSpPr>
          <p:nvPr>
            <p:ph type="body" sz="quarter" idx="11"/>
          </p:nvPr>
        </p:nvSpPr>
        <p:spPr>
          <a:xfrm>
            <a:off x="1069561" y="3748822"/>
            <a:ext cx="6933903" cy="598488"/>
          </a:xfrm>
          <a:prstGeom prst="rect">
            <a:avLst/>
          </a:prstGeom>
        </p:spPr>
        <p:txBody>
          <a:bodyPr anchor="ctr"/>
          <a:lstStyle>
            <a:lvl1pPr marL="0" indent="0" algn="l">
              <a:lnSpc>
                <a:spcPct val="100000"/>
              </a:lnSpc>
              <a:buNone/>
              <a:defRPr sz="1800" b="0" spc="300">
                <a:solidFill>
                  <a:schemeClr val="bg1"/>
                </a:solidFill>
              </a:defRPr>
            </a:lvl1pPr>
          </a:lstStyle>
          <a:p>
            <a:pPr lvl="0"/>
            <a:endParaRPr lang="zh-CN" altLang="en-US" dirty="0"/>
          </a:p>
        </p:txBody>
      </p:sp>
      <p:pic>
        <p:nvPicPr>
          <p:cNvPr id="20" name="图片 1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24241" y="291559"/>
            <a:ext cx="2577988" cy="847493"/>
          </a:xfrm>
          <a:prstGeom prst="rect">
            <a:avLst/>
          </a:prstGeom>
        </p:spPr>
      </p:pic>
      <p:grpSp>
        <p:nvGrpSpPr>
          <p:cNvPr id="21" name="组合 20"/>
          <p:cNvGrpSpPr/>
          <p:nvPr userDrawn="1"/>
        </p:nvGrpSpPr>
        <p:grpSpPr>
          <a:xfrm>
            <a:off x="1142749" y="5385894"/>
            <a:ext cx="2895851" cy="747975"/>
            <a:chOff x="1142749" y="5535283"/>
            <a:chExt cx="2895851" cy="747975"/>
          </a:xfrm>
        </p:grpSpPr>
        <p:pic>
          <p:nvPicPr>
            <p:cNvPr id="25" name="图片 24"/>
            <p:cNvPicPr>
              <a:picLocks noChangeAspect="1"/>
            </p:cNvPicPr>
            <p:nvPr/>
          </p:nvPicPr>
          <p:blipFill rotWithShape="1">
            <a:blip r:embed="rId5" cstate="print">
              <a:lum bright="70000" contrast="-70000"/>
              <a:extLst>
                <a:ext uri="{BEBA8EAE-BF5A-486C-A8C5-ECC9F3942E4B}">
                  <a14:imgProps xmlns:a14="http://schemas.microsoft.com/office/drawing/2010/main">
                    <a14:imgLayer r:embed="rId6">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26" name="图片 25"/>
            <p:cNvPicPr>
              <a:picLocks noChangeAspect="1"/>
            </p:cNvPicPr>
            <p:nvPr/>
          </p:nvPicPr>
          <p:blipFill>
            <a:blip r:embed="rId7">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目录-1">
    <p:spTree>
      <p:nvGrpSpPr>
        <p:cNvPr id="1" name=""/>
        <p:cNvGrpSpPr/>
        <p:nvPr/>
      </p:nvGrpSpPr>
      <p:grpSpPr>
        <a:xfrm>
          <a:off x="0" y="0"/>
          <a:ext cx="0" cy="0"/>
          <a:chOff x="0" y="0"/>
          <a:chExt cx="0" cy="0"/>
        </a:xfrm>
      </p:grpSpPr>
      <p:sp>
        <p:nvSpPr>
          <p:cNvPr id="17" name="Object 2010"/>
          <p:cNvSpPr txBox="1"/>
          <p:nvPr userDrawn="1"/>
        </p:nvSpPr>
        <p:spPr>
          <a:xfrm>
            <a:off x="921270" y="2093253"/>
            <a:ext cx="2282428" cy="781050"/>
          </a:xfrm>
          <a:prstGeom prst="rect">
            <a:avLst/>
          </a:prstGeom>
        </p:spPr>
        <p:txBody>
          <a:bodyPr vert="horz" rtlCol="0" anchor="t" anchorCtr="0">
            <a:noAutofit/>
          </a:bodyPr>
          <a:lstStyle/>
          <a:p>
            <a:pPr defTabSz="457200">
              <a:lnSpc>
                <a:spcPct val="83000"/>
              </a:lnSpc>
            </a:pPr>
            <a:r>
              <a:rPr lang="zh-CN" altLang="en-US" sz="6125" spc="-123" dirty="0">
                <a:solidFill>
                  <a:srgbClr val="FFFFFF"/>
                </a:solidFill>
                <a:latin typeface="微软雅黑" panose="020B0503020204020204" pitchFamily="34" charset="-122"/>
                <a:ea typeface="微软雅黑" panose="020B0503020204020204" pitchFamily="34" charset="-122"/>
              </a:rPr>
              <a:t>目录</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0" name="Object 2011"/>
          <p:cNvSpPr txBox="1"/>
          <p:nvPr userDrawn="1"/>
        </p:nvSpPr>
        <p:spPr>
          <a:xfrm>
            <a:off x="771525" y="3213440"/>
            <a:ext cx="2781300" cy="457200"/>
          </a:xfrm>
          <a:prstGeom prst="rect">
            <a:avLst/>
          </a:prstGeom>
        </p:spPr>
        <p:txBody>
          <a:bodyPr vert="horz" rtlCol="0" anchor="t" anchorCtr="0">
            <a:noAutofit/>
          </a:bodyPr>
          <a:lstStyle/>
          <a:p>
            <a:pPr defTabSz="457200"/>
            <a:r>
              <a:rPr lang="en-US" altLang="zh-CN" sz="3000" spc="120" dirty="0">
                <a:solidFill>
                  <a:srgbClr val="FFFFFF"/>
                </a:solidFill>
                <a:latin typeface="微软雅黑" panose="020B0503020204020204" pitchFamily="34" charset="-122"/>
                <a:ea typeface="微软雅黑" panose="020B0503020204020204" pitchFamily="34" charset="-122"/>
              </a:rPr>
              <a:t>CONTENTS</a:t>
            </a:r>
            <a:endParaRPr lang="zh-CN" altLang="en-US" sz="900">
              <a:solidFill>
                <a:prstClr val="black"/>
              </a:solidFill>
              <a:latin typeface="微软雅黑" panose="020B0503020204020204" pitchFamily="34" charset="-122"/>
              <a:ea typeface="微软雅黑" panose="020B0503020204020204" pitchFamily="34" charset="-122"/>
            </a:endParaRPr>
          </a:p>
        </p:txBody>
      </p:sp>
      <p:sp>
        <p:nvSpPr>
          <p:cNvPr id="21" name="任意多边形: 形状 20"/>
          <p:cNvSpPr/>
          <p:nvPr userDrawn="1"/>
        </p:nvSpPr>
        <p:spPr>
          <a:xfrm>
            <a:off x="-21616" y="-26544"/>
            <a:ext cx="3958617" cy="6884544"/>
          </a:xfrm>
          <a:custGeom>
            <a:avLst/>
            <a:gdLst>
              <a:gd name="connsiteX0" fmla="*/ 0 w 9051317"/>
              <a:gd name="connsiteY0" fmla="*/ 0 h 6871844"/>
              <a:gd name="connsiteX1" fmla="*/ 8724495 w 9051317"/>
              <a:gd name="connsiteY1" fmla="*/ 0 h 6871844"/>
              <a:gd name="connsiteX2" fmla="*/ 8832115 w 9051317"/>
              <a:gd name="connsiteY2" fmla="*/ 466295 h 6871844"/>
              <a:gd name="connsiteX3" fmla="*/ 9051317 w 9051317"/>
              <a:gd name="connsiteY3" fmla="*/ 2640728 h 6871844"/>
              <a:gd name="connsiteX4" fmla="*/ 8203435 w 9051317"/>
              <a:gd name="connsiteY4" fmla="*/ 6840435 h 6871844"/>
              <a:gd name="connsiteX5" fmla="*/ 8189236 w 9051317"/>
              <a:gd name="connsiteY5" fmla="*/ 6871844 h 6871844"/>
              <a:gd name="connsiteX6" fmla="*/ 0 w 9051317"/>
              <a:gd name="connsiteY6" fmla="*/ 6871844 h 6871844"/>
              <a:gd name="connsiteX7" fmla="*/ 0 w 9051317"/>
              <a:gd name="connsiteY7" fmla="*/ 0 h 6871844"/>
              <a:gd name="connsiteX0-1" fmla="*/ 5092700 w 9051317"/>
              <a:gd name="connsiteY0-2" fmla="*/ 0 h 6884544"/>
              <a:gd name="connsiteX1-3" fmla="*/ 8724495 w 9051317"/>
              <a:gd name="connsiteY1-4" fmla="*/ 12700 h 6884544"/>
              <a:gd name="connsiteX2-5" fmla="*/ 8832115 w 9051317"/>
              <a:gd name="connsiteY2-6" fmla="*/ 478995 h 6884544"/>
              <a:gd name="connsiteX3-7" fmla="*/ 9051317 w 9051317"/>
              <a:gd name="connsiteY3-8" fmla="*/ 2653428 h 6884544"/>
              <a:gd name="connsiteX4-9" fmla="*/ 8203435 w 9051317"/>
              <a:gd name="connsiteY4-10" fmla="*/ 6853135 h 6884544"/>
              <a:gd name="connsiteX5-11" fmla="*/ 8189236 w 9051317"/>
              <a:gd name="connsiteY5-12" fmla="*/ 6884544 h 6884544"/>
              <a:gd name="connsiteX6-13" fmla="*/ 0 w 9051317"/>
              <a:gd name="connsiteY6-14" fmla="*/ 6884544 h 6884544"/>
              <a:gd name="connsiteX7-15" fmla="*/ 5092700 w 9051317"/>
              <a:gd name="connsiteY7-16" fmla="*/ 0 h 6884544"/>
              <a:gd name="connsiteX0-17" fmla="*/ 0 w 3958617"/>
              <a:gd name="connsiteY0-18" fmla="*/ 0 h 6884544"/>
              <a:gd name="connsiteX1-19" fmla="*/ 3631795 w 3958617"/>
              <a:gd name="connsiteY1-20" fmla="*/ 12700 h 6884544"/>
              <a:gd name="connsiteX2-21" fmla="*/ 3739415 w 3958617"/>
              <a:gd name="connsiteY2-22" fmla="*/ 478995 h 6884544"/>
              <a:gd name="connsiteX3-23" fmla="*/ 3958617 w 3958617"/>
              <a:gd name="connsiteY3-24" fmla="*/ 2653428 h 6884544"/>
              <a:gd name="connsiteX4-25" fmla="*/ 3110735 w 3958617"/>
              <a:gd name="connsiteY4-26" fmla="*/ 6853135 h 6884544"/>
              <a:gd name="connsiteX5-27" fmla="*/ 3096536 w 3958617"/>
              <a:gd name="connsiteY5-28" fmla="*/ 6884544 h 6884544"/>
              <a:gd name="connsiteX6-29" fmla="*/ 0 w 3958617"/>
              <a:gd name="connsiteY6-30" fmla="*/ 6884544 h 6884544"/>
              <a:gd name="connsiteX7-31" fmla="*/ 0 w 3958617"/>
              <a:gd name="connsiteY7-32" fmla="*/ 0 h 688454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958617" h="6884544">
                <a:moveTo>
                  <a:pt x="0" y="0"/>
                </a:moveTo>
                <a:lnTo>
                  <a:pt x="3631795" y="12700"/>
                </a:lnTo>
                <a:lnTo>
                  <a:pt x="3739415" y="478995"/>
                </a:lnTo>
                <a:cubicBezTo>
                  <a:pt x="3883139" y="1181357"/>
                  <a:pt x="3958617" y="1908578"/>
                  <a:pt x="3958617" y="2653428"/>
                </a:cubicBezTo>
                <a:cubicBezTo>
                  <a:pt x="3958617" y="4143128"/>
                  <a:pt x="3656707" y="5562314"/>
                  <a:pt x="3110735" y="6853135"/>
                </a:cubicBezTo>
                <a:lnTo>
                  <a:pt x="3096536" y="6884544"/>
                </a:lnTo>
                <a:lnTo>
                  <a:pt x="0" y="6884544"/>
                </a:lnTo>
                <a:lnTo>
                  <a:pt x="0" y="0"/>
                </a:lnTo>
                <a:close/>
              </a:path>
            </a:pathLst>
          </a:custGeom>
          <a:solidFill>
            <a:schemeClr val="bg1">
              <a:lumMod val="6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任意多边形: 形状 21"/>
          <p:cNvSpPr/>
          <p:nvPr userDrawn="1"/>
        </p:nvSpPr>
        <p:spPr>
          <a:xfrm>
            <a:off x="-8917" y="-26544"/>
            <a:ext cx="3670300" cy="6884544"/>
          </a:xfrm>
          <a:custGeom>
            <a:avLst/>
            <a:gdLst>
              <a:gd name="connsiteX0" fmla="*/ 0 w 7775476"/>
              <a:gd name="connsiteY0" fmla="*/ 0 h 6858000"/>
              <a:gd name="connsiteX1" fmla="*/ 7326808 w 7775476"/>
              <a:gd name="connsiteY1" fmla="*/ 0 h 6858000"/>
              <a:gd name="connsiteX2" fmla="*/ 7370317 w 7775476"/>
              <a:gd name="connsiteY2" fmla="*/ 107072 h 6858000"/>
              <a:gd name="connsiteX3" fmla="*/ 7775476 w 7775476"/>
              <a:gd name="connsiteY3" fmla="*/ 2334639 h 6858000"/>
              <a:gd name="connsiteX4" fmla="*/ 6040912 w 7775476"/>
              <a:gd name="connsiteY4" fmla="*/ 6690718 h 6858000"/>
              <a:gd name="connsiteX5" fmla="*/ 5876541 w 7775476"/>
              <a:gd name="connsiteY5" fmla="*/ 6858000 h 6858000"/>
              <a:gd name="connsiteX6" fmla="*/ 0 w 7775476"/>
              <a:gd name="connsiteY6" fmla="*/ 6858000 h 6858000"/>
              <a:gd name="connsiteX7" fmla="*/ 0 w 7775476"/>
              <a:gd name="connsiteY7" fmla="*/ 0 h 6858000"/>
              <a:gd name="connsiteX0-1" fmla="*/ 4523504 w 7775476"/>
              <a:gd name="connsiteY0-2" fmla="*/ 0 h 6870674"/>
              <a:gd name="connsiteX1-3" fmla="*/ 7326808 w 7775476"/>
              <a:gd name="connsiteY1-4" fmla="*/ 12674 h 6870674"/>
              <a:gd name="connsiteX2-5" fmla="*/ 7370317 w 7775476"/>
              <a:gd name="connsiteY2-6" fmla="*/ 119746 h 6870674"/>
              <a:gd name="connsiteX3-7" fmla="*/ 7775476 w 7775476"/>
              <a:gd name="connsiteY3-8" fmla="*/ 2347313 h 6870674"/>
              <a:gd name="connsiteX4-9" fmla="*/ 6040912 w 7775476"/>
              <a:gd name="connsiteY4-10" fmla="*/ 6703392 h 6870674"/>
              <a:gd name="connsiteX5-11" fmla="*/ 5876541 w 7775476"/>
              <a:gd name="connsiteY5-12" fmla="*/ 6870674 h 6870674"/>
              <a:gd name="connsiteX6-13" fmla="*/ 0 w 7775476"/>
              <a:gd name="connsiteY6-14" fmla="*/ 6870674 h 6870674"/>
              <a:gd name="connsiteX7-15" fmla="*/ 4523504 w 7775476"/>
              <a:gd name="connsiteY7-16" fmla="*/ 0 h 6870674"/>
              <a:gd name="connsiteX0-17" fmla="*/ 0 w 3251972"/>
              <a:gd name="connsiteY0-18" fmla="*/ 0 h 6870674"/>
              <a:gd name="connsiteX1-19" fmla="*/ 2803304 w 3251972"/>
              <a:gd name="connsiteY1-20" fmla="*/ 12674 h 6870674"/>
              <a:gd name="connsiteX2-21" fmla="*/ 2846813 w 3251972"/>
              <a:gd name="connsiteY2-22" fmla="*/ 119746 h 6870674"/>
              <a:gd name="connsiteX3-23" fmla="*/ 3251972 w 3251972"/>
              <a:gd name="connsiteY3-24" fmla="*/ 2347313 h 6870674"/>
              <a:gd name="connsiteX4-25" fmla="*/ 1517408 w 3251972"/>
              <a:gd name="connsiteY4-26" fmla="*/ 6703392 h 6870674"/>
              <a:gd name="connsiteX5-27" fmla="*/ 1353037 w 3251972"/>
              <a:gd name="connsiteY5-28" fmla="*/ 6870674 h 6870674"/>
              <a:gd name="connsiteX6-29" fmla="*/ 0 w 3251972"/>
              <a:gd name="connsiteY6-30" fmla="*/ 6858000 h 6870674"/>
              <a:gd name="connsiteX7-31" fmla="*/ 0 w 3251972"/>
              <a:gd name="connsiteY7-32" fmla="*/ 0 h 687067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3251972" h="6870674">
                <a:moveTo>
                  <a:pt x="0" y="0"/>
                </a:moveTo>
                <a:lnTo>
                  <a:pt x="2803304" y="12674"/>
                </a:lnTo>
                <a:lnTo>
                  <a:pt x="2846813" y="119746"/>
                </a:lnTo>
                <a:cubicBezTo>
                  <a:pt x="3108925" y="814337"/>
                  <a:pt x="3251972" y="1564616"/>
                  <a:pt x="3251972" y="2347313"/>
                </a:cubicBezTo>
                <a:cubicBezTo>
                  <a:pt x="3251972" y="4024521"/>
                  <a:pt x="2595123" y="5552872"/>
                  <a:pt x="1517408" y="6703392"/>
                </a:cubicBezTo>
                <a:lnTo>
                  <a:pt x="1353037" y="6870674"/>
                </a:lnTo>
                <a:lnTo>
                  <a:pt x="0" y="6858000"/>
                </a:lnTo>
                <a:lnTo>
                  <a:pt x="0" y="0"/>
                </a:lnTo>
                <a:close/>
              </a:path>
            </a:pathLst>
          </a:cu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bject 109"/>
          <p:cNvSpPr txBox="1"/>
          <p:nvPr userDrawn="1"/>
        </p:nvSpPr>
        <p:spPr>
          <a:xfrm>
            <a:off x="662967" y="1546526"/>
            <a:ext cx="2146653" cy="877385"/>
          </a:xfrm>
          <a:prstGeom prst="rect">
            <a:avLst/>
          </a:prstGeom>
        </p:spPr>
        <p:txBody>
          <a:bodyPr vert="horz" rtlCol="0" anchor="t" anchorCtr="0">
            <a:noAutofit/>
          </a:bodyPr>
          <a:lstStyle/>
          <a:p>
            <a:pPr algn="ctr" defTabSz="457200">
              <a:lnSpc>
                <a:spcPct val="105000"/>
              </a:lnSpc>
            </a:pPr>
            <a:r>
              <a:rPr lang="zh-CN" altLang="en-US" sz="4400" b="1" spc="600" dirty="0">
                <a:solidFill>
                  <a:srgbClr val="FFFFFF"/>
                </a:solidFill>
                <a:latin typeface="微软雅黑" panose="020B0503020204020204" pitchFamily="34" charset="-122"/>
                <a:ea typeface="微软雅黑" panose="020B0503020204020204" pitchFamily="34" charset="-122"/>
              </a:rPr>
              <a:t>目 录</a:t>
            </a:r>
            <a:endParaRPr lang="en-US" altLang="zh-CN" sz="4400" b="1" spc="600" dirty="0">
              <a:solidFill>
                <a:srgbClr val="FFFFFF"/>
              </a:solidFill>
              <a:latin typeface="微软雅黑" panose="020B0503020204020204" pitchFamily="34" charset="-122"/>
              <a:ea typeface="微软雅黑" panose="020B0503020204020204" pitchFamily="34" charset="-122"/>
            </a:endParaRPr>
          </a:p>
        </p:txBody>
      </p:sp>
      <p:cxnSp>
        <p:nvCxnSpPr>
          <p:cNvPr id="24" name="直接连接符 23"/>
          <p:cNvCxnSpPr/>
          <p:nvPr userDrawn="1"/>
        </p:nvCxnSpPr>
        <p:spPr>
          <a:xfrm>
            <a:off x="978420" y="2566566"/>
            <a:ext cx="1485829"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10" name="图片 9"/>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1119809" y="2801269"/>
            <a:ext cx="1181100" cy="1320452"/>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050587" y="3066615"/>
            <a:ext cx="10272409" cy="724770"/>
          </a:xfrm>
          <a:prstGeom prst="rect">
            <a:avLst/>
          </a:prstGeom>
          <a:noFill/>
          <a:effectLst/>
        </p:spPr>
        <p:txBody>
          <a:bodyPr anchor="b"/>
          <a:lstStyle>
            <a:lvl1pPr algn="ctr">
              <a:defRPr sz="4400" b="1" spc="300">
                <a:solidFill>
                  <a:srgbClr val="A62038"/>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054966"/>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31" name="矩形: 剪去单角 30"/>
          <p:cNvSpPr/>
          <p:nvPr userDrawn="1"/>
        </p:nvSpPr>
        <p:spPr>
          <a:xfrm rot="5400000" flipV="1">
            <a:off x="6070791" y="736789"/>
            <a:ext cx="45719" cy="12196703"/>
          </a:xfrm>
          <a:prstGeom prst="snip1Rect">
            <a:avLst>
              <a:gd name="adj" fmla="val 0"/>
            </a:avLst>
          </a:prstGeom>
          <a:solidFill>
            <a:schemeClr val="bg2">
              <a:lumMod val="75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0" name="矩形: 圆顶角 9"/>
          <p:cNvSpPr/>
          <p:nvPr userDrawn="1"/>
        </p:nvSpPr>
        <p:spPr>
          <a:xfrm flipV="1">
            <a:off x="0" y="-1"/>
            <a:ext cx="12192000" cy="2411846"/>
          </a:xfrm>
          <a:prstGeom prst="round2SameRect">
            <a:avLst>
              <a:gd name="adj1" fmla="val 38659"/>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
        <p:nvSpPr>
          <p:cNvPr id="8" name="标题 13"/>
          <p:cNvSpPr txBox="1"/>
          <p:nvPr userDrawn="1"/>
        </p:nvSpPr>
        <p:spPr>
          <a:xfrm>
            <a:off x="9836672" y="-510395"/>
            <a:ext cx="2483796" cy="492319"/>
          </a:xfrm>
          <a:prstGeom prst="rect">
            <a:avLst/>
          </a:prstGeom>
          <a:noFill/>
          <a:effectLst/>
        </p:spPr>
        <p:txBody>
          <a:bodyPr anchor="b"/>
          <a:lstStyle>
            <a:lvl1pPr algn="ctr" defTabSz="914400" rtl="0" eaLnBrk="1" latinLnBrk="0" hangingPunct="1">
              <a:lnSpc>
                <a:spcPct val="90000"/>
              </a:lnSpc>
              <a:spcBef>
                <a:spcPct val="0"/>
              </a:spcBef>
              <a:buNone/>
              <a:defRPr sz="4400" b="1" kern="1200" spc="300">
                <a:solidFill>
                  <a:srgbClr val="A62038"/>
                </a:solidFill>
                <a:latin typeface="+mj-lt"/>
                <a:ea typeface="+mj-ea"/>
                <a:cs typeface="+mj-cs"/>
              </a:defRPr>
            </a:lvl1pPr>
          </a:lstStyle>
          <a:p>
            <a:r>
              <a:rPr lang="en-US" altLang="zh-CN" sz="1800" b="0" i="1" dirty="0"/>
              <a:t>SJTU</a:t>
            </a:r>
            <a:endParaRPr lang="zh-CN" altLang="en-US" sz="1800" b="0" i="1" dirty="0"/>
          </a:p>
        </p:txBody>
      </p:sp>
      <p:grpSp>
        <p:nvGrpSpPr>
          <p:cNvPr id="9" name="组合 8"/>
          <p:cNvGrpSpPr/>
          <p:nvPr userDrawn="1"/>
        </p:nvGrpSpPr>
        <p:grpSpPr>
          <a:xfrm>
            <a:off x="8330949" y="732786"/>
            <a:ext cx="2895851" cy="747975"/>
            <a:chOff x="1142749" y="5535283"/>
            <a:chExt cx="2895851" cy="747975"/>
          </a:xfrm>
        </p:grpSpPr>
        <p:pic>
          <p:nvPicPr>
            <p:cNvPr id="11" name="图片 10"/>
            <p:cNvPicPr>
              <a:picLocks noChangeAspect="1"/>
            </p:cNvPicPr>
            <p:nvPr/>
          </p:nvPicPr>
          <p:blipFill rotWithShape="1">
            <a:blip r:embed="rId2" cstate="print">
              <a:lum bright="70000" contrast="-70000"/>
              <a:extLst>
                <a:ext uri="{BEBA8EAE-BF5A-486C-A8C5-ECC9F3942E4B}">
                  <a14:imgProps xmlns:a14="http://schemas.microsoft.com/office/drawing/2010/main">
                    <a14:imgLayer r:embed="rId3">
                      <a14:imgEffect>
                        <a14:brightnessContrast bright="20000" contrast="20000"/>
                      </a14:imgEffect>
                      <a14:imgEffect>
                        <a14:saturation sat="0"/>
                      </a14:imgEffect>
                    </a14:imgLayer>
                  </a14:imgProps>
                </a:ext>
                <a:ext uri="{28A0092B-C50C-407E-A947-70E740481C1C}">
                  <a14:useLocalDpi xmlns:a14="http://schemas.microsoft.com/office/drawing/2010/main" val="0"/>
                </a:ext>
              </a:extLst>
            </a:blip>
            <a:srcRect l="68781" t="-39299" r="3657"/>
            <a:stretch>
              <a:fillRect/>
            </a:stretch>
          </p:blipFill>
          <p:spPr>
            <a:xfrm>
              <a:off x="1231900" y="5535283"/>
              <a:ext cx="2626310" cy="455772"/>
            </a:xfrm>
            <a:prstGeom prst="rect">
              <a:avLst/>
            </a:prstGeom>
          </p:spPr>
        </p:pic>
        <p:pic>
          <p:nvPicPr>
            <p:cNvPr id="12" name="图片 11"/>
            <p:cNvPicPr>
              <a:picLocks noChangeAspect="1"/>
            </p:cNvPicPr>
            <p:nvPr/>
          </p:nvPicPr>
          <p:blipFill>
            <a:blip r:embed="rId4">
              <a:lum bright="70000" contrast="-70000"/>
              <a:extLst>
                <a:ext uri="{28A0092B-C50C-407E-A947-70E740481C1C}">
                  <a14:useLocalDpi xmlns:a14="http://schemas.microsoft.com/office/drawing/2010/main" val="0"/>
                </a:ext>
              </a:extLst>
            </a:blip>
            <a:stretch>
              <a:fillRect/>
            </a:stretch>
          </p:blipFill>
          <p:spPr>
            <a:xfrm>
              <a:off x="1142749" y="6027204"/>
              <a:ext cx="2895851" cy="256054"/>
            </a:xfrm>
            <a:prstGeom prst="rect">
              <a:avLst/>
            </a:prstGeom>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7" name="矩形: 圆顶角 6"/>
          <p:cNvSpPr/>
          <p:nvPr userDrawn="1"/>
        </p:nvSpPr>
        <p:spPr>
          <a:xfrm rot="16200000" flipV="1">
            <a:off x="4364979" y="-859726"/>
            <a:ext cx="1164073" cy="9911481"/>
          </a:xfrm>
          <a:prstGeom prst="round2SameRect">
            <a:avLst>
              <a:gd name="adj1" fmla="val 50000"/>
              <a:gd name="adj2" fmla="val 0"/>
            </a:avLst>
          </a:prstGeom>
          <a:solidFill>
            <a:schemeClr val="bg1">
              <a:lumMod val="8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0" name="矩形: 圆顶角 9"/>
          <p:cNvSpPr/>
          <p:nvPr userDrawn="1"/>
        </p:nvSpPr>
        <p:spPr>
          <a:xfrm rot="16200000" flipV="1">
            <a:off x="4698772" y="-2328498"/>
            <a:ext cx="1681026" cy="11078572"/>
          </a:xfrm>
          <a:prstGeom prst="round2SameRect">
            <a:avLst>
              <a:gd name="adj1" fmla="val 50000"/>
              <a:gd name="adj2" fmla="val 0"/>
            </a:avLst>
          </a:prstGeom>
          <a:solidFill>
            <a:srgbClr val="A6203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8" name="标题 13"/>
          <p:cNvSpPr>
            <a:spLocks noGrp="1"/>
          </p:cNvSpPr>
          <p:nvPr>
            <p:ph type="title"/>
          </p:nvPr>
        </p:nvSpPr>
        <p:spPr>
          <a:xfrm>
            <a:off x="1050587" y="2848403"/>
            <a:ext cx="10272409" cy="724770"/>
          </a:xfrm>
          <a:prstGeom prst="rect">
            <a:avLst/>
          </a:prstGeom>
          <a:noFill/>
          <a:effectLst/>
        </p:spPr>
        <p:txBody>
          <a:bodyPr anchor="t"/>
          <a:lstStyle>
            <a:lvl1pPr algn="l">
              <a:defRPr sz="4400" b="1" spc="300">
                <a:solidFill>
                  <a:schemeClr val="bg1"/>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050587" y="4125798"/>
            <a:ext cx="10272409" cy="1534265"/>
          </a:xfrm>
          <a:prstGeom prst="rect">
            <a:avLst/>
          </a:prstGeom>
        </p:spPr>
        <p:txBody>
          <a:bodyPr/>
          <a:lstStyle>
            <a:lvl1pPr marL="0" indent="0" algn="just">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
        <p:nvSpPr>
          <p:cNvPr id="6"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chemeClr val="bg1">
                    <a:lumMod val="75000"/>
                  </a:schemeClr>
                </a:solidFill>
              </a:defRPr>
            </a:lvl1pPr>
          </a:lstStyle>
          <a:p>
            <a:fld id="{548644C6-89F0-466C-949F-E70AD72679A8}" type="slidenum">
              <a:rPr lang="zh-CN" altLang="en-US" smtClean="0"/>
              <a:t>‹#›</a:t>
            </a:fld>
            <a:endParaRPr lang="zh-CN" altLang="en-US"/>
          </a:p>
        </p:txBody>
      </p:sp>
      <p:pic>
        <p:nvPicPr>
          <p:cNvPr id="11" name="图片 10"/>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2346" r="68249"/>
          <a:stretch>
            <a:fillRect/>
          </a:stretch>
        </p:blipFill>
        <p:spPr>
          <a:xfrm>
            <a:off x="9793909" y="2550562"/>
            <a:ext cx="1181100" cy="132045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18" name="标题 13"/>
          <p:cNvSpPr>
            <a:spLocks noGrp="1"/>
          </p:cNvSpPr>
          <p:nvPr>
            <p:ph type="title"/>
          </p:nvPr>
        </p:nvSpPr>
        <p:spPr>
          <a:xfrm>
            <a:off x="1418471" y="1216448"/>
            <a:ext cx="10468729" cy="775349"/>
          </a:xfrm>
          <a:prstGeom prst="rect">
            <a:avLst/>
          </a:prstGeom>
          <a:noFill/>
          <a:effectLst/>
        </p:spPr>
        <p:txBody>
          <a:bodyPr anchor="ctr"/>
          <a:lstStyle>
            <a:lvl1pPr algn="l">
              <a:defRPr sz="4400" b="1" spc="300">
                <a:solidFill>
                  <a:srgbClr val="A62038"/>
                </a:solidFill>
              </a:defRPr>
            </a:lvl1pPr>
          </a:lstStyle>
          <a:p>
            <a:r>
              <a:rPr lang="zh-CN" altLang="en-US" dirty="0"/>
              <a:t>单击此处编辑母版标题样式</a:t>
            </a:r>
          </a:p>
        </p:txBody>
      </p:sp>
      <p:sp>
        <p:nvSpPr>
          <p:cNvPr id="19" name="文本占位符 38"/>
          <p:cNvSpPr>
            <a:spLocks noGrp="1"/>
          </p:cNvSpPr>
          <p:nvPr>
            <p:ph type="body" sz="quarter" idx="11" hasCustomPrompt="1"/>
          </p:nvPr>
        </p:nvSpPr>
        <p:spPr>
          <a:xfrm>
            <a:off x="1418471" y="2746674"/>
            <a:ext cx="9845113" cy="1534265"/>
          </a:xfrm>
          <a:prstGeom prst="rect">
            <a:avLst/>
          </a:prstGeom>
          <a:noFill/>
        </p:spPr>
        <p:txBody>
          <a:bodyPr/>
          <a:lstStyle>
            <a:lvl1pPr marL="0" indent="0" algn="l">
              <a:lnSpc>
                <a:spcPct val="130000"/>
              </a:lnSpc>
              <a:buNone/>
              <a:defRPr sz="2200">
                <a:solidFill>
                  <a:schemeClr val="bg1">
                    <a:lumMod val="50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cxnSp>
        <p:nvCxnSpPr>
          <p:cNvPr id="11" name="直接连接符 10"/>
          <p:cNvCxnSpPr/>
          <p:nvPr userDrawn="1"/>
        </p:nvCxnSpPr>
        <p:spPr>
          <a:xfrm>
            <a:off x="1418471" y="2344233"/>
            <a:ext cx="9554329"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矩形: 圆顶角 11"/>
          <p:cNvSpPr/>
          <p:nvPr userDrawn="1"/>
        </p:nvSpPr>
        <p:spPr>
          <a:xfrm rot="16200000" flipV="1">
            <a:off x="-2540271" y="3174998"/>
            <a:ext cx="5817139" cy="736601"/>
          </a:xfrm>
          <a:prstGeom prst="round2SameRect">
            <a:avLst>
              <a:gd name="adj1" fmla="val 50000"/>
              <a:gd name="adj2" fmla="val 0"/>
            </a:avLst>
          </a:prstGeom>
          <a:solidFill>
            <a:srgbClr val="A62038"/>
          </a:solidFill>
          <a:ln>
            <a:noFill/>
          </a:ln>
          <a:effectLst>
            <a:innerShdw blurRad="63500" dist="508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pic>
        <p:nvPicPr>
          <p:cNvPr id="8" name="图片 7"/>
          <p:cNvPicPr>
            <a:picLocks noChangeAspect="1"/>
          </p:cNvPicPr>
          <p:nvPr userDrawn="1"/>
        </p:nvPicPr>
        <p:blipFill rotWithShape="1">
          <a:blip r:embed="rId2" cstate="print">
            <a:duotone>
              <a:prstClr val="black"/>
              <a:schemeClr val="accent1">
                <a:tint val="45000"/>
                <a:satMod val="400000"/>
              </a:schemeClr>
            </a:duotone>
            <a:extLst>
              <a:ext uri="{BEBA8EAE-BF5A-486C-A8C5-ECC9F3942E4B}">
                <a14:imgProps xmlns:a14="http://schemas.microsoft.com/office/drawing/2010/main">
                  <a14:imgLayer r:embed="rId3">
                    <a14:imgEffect>
                      <a14:brightnessContrast bright="100000"/>
                    </a14:imgEffect>
                    <a14:imgEffect>
                      <a14:saturation sat="0"/>
                    </a14:imgEffect>
                  </a14:imgLayer>
                </a14:imgProps>
              </a:ext>
              <a:ext uri="{28A0092B-C50C-407E-A947-70E740481C1C}">
                <a14:useLocalDpi xmlns:a14="http://schemas.microsoft.com/office/drawing/2010/main" val="0"/>
              </a:ext>
            </a:extLst>
          </a:blip>
          <a:srcRect l="2346" r="68249"/>
          <a:stretch>
            <a:fillRect/>
          </a:stretch>
        </p:blipFill>
        <p:spPr>
          <a:xfrm>
            <a:off x="86033" y="748756"/>
            <a:ext cx="564529" cy="63113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灯片编号占位符 5"/>
          <p:cNvSpPr>
            <a:spLocks noGrp="1"/>
          </p:cNvSpPr>
          <p:nvPr>
            <p:ph type="sldNum" sz="quarter" idx="4"/>
          </p:nvPr>
        </p:nvSpPr>
        <p:spPr>
          <a:xfrm>
            <a:off x="11078570" y="6413501"/>
            <a:ext cx="1037230" cy="342900"/>
          </a:xfrm>
          <a:prstGeom prst="rect">
            <a:avLst/>
          </a:prstGeom>
        </p:spPr>
        <p:txBody>
          <a:bodyPr vert="horz" lIns="91440" tIns="45720" rIns="91440" bIns="45720" rtlCol="0" anchor="ctr"/>
          <a:lstStyle>
            <a:lvl1pPr algn="r">
              <a:defRPr sz="1200">
                <a:solidFill>
                  <a:srgbClr val="E0CFBD"/>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10.xml"/><Relationship Id="rId1" Type="http://schemas.openxmlformats.org/officeDocument/2006/relationships/tags" Target="../tags/tag8.xml"/></Relationships>
</file>

<file path=ppt/slides/_rels/slide11.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8" Type="http://schemas.openxmlformats.org/officeDocument/2006/relationships/tags" Target="../tags/tag19.xml"/><Relationship Id="rId3" Type="http://schemas.openxmlformats.org/officeDocument/2006/relationships/tags" Target="../tags/tag14.xml"/><Relationship Id="rId7" Type="http://schemas.openxmlformats.org/officeDocument/2006/relationships/tags" Target="../tags/tag18.xml"/><Relationship Id="rId12" Type="http://schemas.openxmlformats.org/officeDocument/2006/relationships/image" Target="../media/image20.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tags" Target="../tags/tag17.xml"/><Relationship Id="rId11" Type="http://schemas.openxmlformats.org/officeDocument/2006/relationships/image" Target="../media/image19.jpeg"/><Relationship Id="rId5" Type="http://schemas.openxmlformats.org/officeDocument/2006/relationships/tags" Target="../tags/tag16.xml"/><Relationship Id="rId10" Type="http://schemas.openxmlformats.org/officeDocument/2006/relationships/slideLayout" Target="../slideLayouts/slideLayout10.xml"/><Relationship Id="rId4" Type="http://schemas.openxmlformats.org/officeDocument/2006/relationships/tags" Target="../tags/tag15.xml"/><Relationship Id="rId9" Type="http://schemas.openxmlformats.org/officeDocument/2006/relationships/tags" Target="../tags/tag2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slideLayout" Target="../slideLayouts/slideLayout10.xml"/><Relationship Id="rId18" Type="http://schemas.openxmlformats.org/officeDocument/2006/relationships/image" Target="../media/image25.png"/><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image" Target="../media/image24.png"/><Relationship Id="rId2" Type="http://schemas.openxmlformats.org/officeDocument/2006/relationships/tags" Target="../tags/tag22.xml"/><Relationship Id="rId16" Type="http://schemas.openxmlformats.org/officeDocument/2006/relationships/image" Target="../media/image23.png"/><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image" Target="../media/image22.png"/><Relationship Id="rId10" Type="http://schemas.openxmlformats.org/officeDocument/2006/relationships/tags" Target="../tags/tag30.xml"/><Relationship Id="rId19" Type="http://schemas.openxmlformats.org/officeDocument/2006/relationships/image" Target="../media/image26.png"/><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jpeg"/><Relationship Id="rId7" Type="http://schemas.openxmlformats.org/officeDocument/2006/relationships/image" Target="../media/image31.jpe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30.jpeg"/><Relationship Id="rId5" Type="http://schemas.openxmlformats.org/officeDocument/2006/relationships/image" Target="../media/image29.jpe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tags" Target="../tags/tag34.xml"/><Relationship Id="rId1" Type="http://schemas.openxmlformats.org/officeDocument/2006/relationships/tags" Target="../tags/tag33.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4"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0.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tags" Target="../tags/tag5.xml"/><Relationship Id="rId5" Type="http://schemas.openxmlformats.org/officeDocument/2006/relationships/image" Target="../media/image15.png"/><Relationship Id="rId4"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a:xfrm>
            <a:off x="642620" y="1742440"/>
            <a:ext cx="7952740" cy="1790065"/>
          </a:xfrm>
        </p:spPr>
        <p:txBody>
          <a:bodyPr/>
          <a:lstStyle/>
          <a:p>
            <a:r>
              <a:rPr sz="4400" spc="600" dirty="0"/>
              <a:t>A Line-to-sketch Image Translation Model Based on MUNIT</a:t>
            </a:r>
          </a:p>
        </p:txBody>
      </p:sp>
      <p:sp>
        <p:nvSpPr>
          <p:cNvPr id="8" name="文本占位符 7"/>
          <p:cNvSpPr>
            <a:spLocks noGrp="1"/>
          </p:cNvSpPr>
          <p:nvPr>
            <p:ph type="body" sz="quarter" idx="11"/>
          </p:nvPr>
        </p:nvSpPr>
        <p:spPr>
          <a:xfrm>
            <a:off x="735551" y="4343182"/>
            <a:ext cx="6933903" cy="598488"/>
          </a:xfrm>
        </p:spPr>
        <p:txBody>
          <a:bodyPr/>
          <a:lstStyle/>
          <a:p>
            <a:r>
              <a:rPr lang="zh-CN" altLang="en-US" spc="600" dirty="0"/>
              <a:t>Wang Zhiyuan · Ning Zhenyu · </a:t>
            </a:r>
          </a:p>
          <a:p>
            <a:r>
              <a:rPr lang="zh-CN" altLang="en-US" spc="600" dirty="0"/>
              <a:t>Zhang Luyi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Within-domain and cross-domain</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10</a:t>
            </a:fld>
            <a:endParaRPr lang="zh-CN" altLang="en-US"/>
          </a:p>
        </p:txBody>
      </p:sp>
      <p:pic>
        <p:nvPicPr>
          <p:cNvPr id="6" name="图片 5" descr="model_overview"/>
          <p:cNvPicPr>
            <a:picLocks noChangeAspect="1"/>
          </p:cNvPicPr>
          <p:nvPr/>
        </p:nvPicPr>
        <p:blipFill>
          <a:blip r:embed="rId3"/>
          <a:stretch>
            <a:fillRect/>
          </a:stretch>
        </p:blipFill>
        <p:spPr>
          <a:xfrm>
            <a:off x="652145" y="1922780"/>
            <a:ext cx="6557010" cy="3207385"/>
          </a:xfrm>
          <a:prstGeom prst="rect">
            <a:avLst/>
          </a:prstGeom>
        </p:spPr>
      </p:pic>
      <p:sp>
        <p:nvSpPr>
          <p:cNvPr id="10" name="文本占位符 12"/>
          <p:cNvSpPr>
            <a:spLocks noGrp="1"/>
          </p:cNvSpPr>
          <p:nvPr>
            <p:custDataLst>
              <p:tags r:id="rId1"/>
            </p:custDataLst>
          </p:nvPr>
        </p:nvSpPr>
        <p:spPr>
          <a:xfrm>
            <a:off x="7635240" y="1786890"/>
            <a:ext cx="4147185"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pPr>
            <a:r>
              <a:rPr lang="en-US" altLang="zh-CN" sz="2000" dirty="0"/>
              <a:t>Within-domain reconstruction</a:t>
            </a:r>
          </a:p>
          <a:p>
            <a:pPr marL="342900" lvl="0" indent="-342900">
              <a:buFont typeface="Arial" panose="020B0604020202020204" pitchFamily="34" charset="0"/>
              <a:buChar char="•"/>
            </a:pPr>
            <a:r>
              <a:rPr lang="en-US" altLang="zh-CN" sz="2000" dirty="0">
                <a:solidFill>
                  <a:schemeClr val="bg1">
                    <a:lumMod val="50000"/>
                  </a:schemeClr>
                </a:solidFill>
              </a:rPr>
              <a:t>training process</a:t>
            </a:r>
          </a:p>
          <a:p>
            <a:pPr marL="342900" lvl="0" indent="-342900">
              <a:buFont typeface="Arial" panose="020B0604020202020204" pitchFamily="34" charset="0"/>
              <a:buChar char="•"/>
            </a:pPr>
            <a:r>
              <a:rPr lang="en-US" altLang="zh-CN" sz="2000" dirty="0">
                <a:solidFill>
                  <a:schemeClr val="bg1">
                    <a:lumMod val="50000"/>
                  </a:schemeClr>
                </a:solidFill>
              </a:rPr>
              <a:t>train encoder and decoder</a:t>
            </a:r>
          </a:p>
          <a:p>
            <a:pPr lvl="0">
              <a:buFont typeface="Arial" panose="020B0604020202020204" pitchFamily="34" charset="0"/>
            </a:pPr>
            <a:r>
              <a:rPr lang="en-US" altLang="zh-CN" sz="2000" dirty="0">
                <a:solidFill>
                  <a:schemeClr val="bg1">
                    <a:lumMod val="50000"/>
                  </a:schemeClr>
                </a:solidFill>
              </a:rPr>
              <a:t>Cross-domain translation</a:t>
            </a:r>
          </a:p>
          <a:p>
            <a:pPr marL="342900" lvl="0" indent="-342900">
              <a:buFont typeface="Arial" panose="020B0604020202020204" pitchFamily="34" charset="0"/>
              <a:buChar char="•"/>
            </a:pPr>
            <a:r>
              <a:rPr lang="en-US" altLang="zh-CN" sz="2000" dirty="0">
                <a:solidFill>
                  <a:schemeClr val="bg1">
                    <a:lumMod val="50000"/>
                  </a:schemeClr>
                </a:solidFill>
              </a:rPr>
              <a:t>gererating process</a:t>
            </a:r>
          </a:p>
          <a:p>
            <a:pPr marL="342900" lvl="0" indent="-342900">
              <a:buFont typeface="Arial" panose="020B0604020202020204" pitchFamily="34" charset="0"/>
              <a:buChar char="•"/>
            </a:pPr>
            <a:r>
              <a:rPr lang="en-US" altLang="zh-CN" sz="2000" dirty="0">
                <a:solidFill>
                  <a:schemeClr val="bg1">
                    <a:lumMod val="50000"/>
                  </a:schemeClr>
                </a:solidFill>
              </a:rPr>
              <a:t>line-to-sketch translation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Encoder &amp; Decoder + Discriminator </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11</a:t>
            </a:fld>
            <a:endParaRPr lang="zh-CN" altLang="en-US"/>
          </a:p>
        </p:txBody>
      </p:sp>
      <p:pic>
        <p:nvPicPr>
          <p:cNvPr id="6" name="图片 5" descr="architecture"/>
          <p:cNvPicPr>
            <a:picLocks noChangeAspect="1"/>
          </p:cNvPicPr>
          <p:nvPr/>
        </p:nvPicPr>
        <p:blipFill>
          <a:blip r:embed="rId5"/>
          <a:stretch>
            <a:fillRect/>
          </a:stretch>
        </p:blipFill>
        <p:spPr>
          <a:xfrm>
            <a:off x="568960" y="2668905"/>
            <a:ext cx="6195060" cy="2179320"/>
          </a:xfrm>
          <a:prstGeom prst="rect">
            <a:avLst/>
          </a:prstGeom>
        </p:spPr>
      </p:pic>
      <p:sp>
        <p:nvSpPr>
          <p:cNvPr id="10" name="文本占位符 12"/>
          <p:cNvSpPr>
            <a:spLocks noGrp="1"/>
          </p:cNvSpPr>
          <p:nvPr>
            <p:custDataLst>
              <p:tags r:id="rId1"/>
            </p:custDataLst>
          </p:nvPr>
        </p:nvSpPr>
        <p:spPr>
          <a:xfrm>
            <a:off x="7510145" y="1786890"/>
            <a:ext cx="4072890"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pPr>
            <a:r>
              <a:rPr lang="en-US" altLang="zh-CN" sz="2000" dirty="0">
                <a:solidFill>
                  <a:schemeClr val="bg1">
                    <a:lumMod val="50000"/>
                  </a:schemeClr>
                </a:solidFill>
              </a:rPr>
              <a:t>Discriminator</a:t>
            </a:r>
          </a:p>
          <a:p>
            <a:pPr algn="ctr">
              <a:buFont typeface="Arial" panose="020B0604020202020204" pitchFamily="34" charset="0"/>
            </a:pPr>
            <a:r>
              <a:rPr lang="en-US" altLang="zh-CN" sz="2000" dirty="0">
                <a:solidFill>
                  <a:schemeClr val="bg1">
                    <a:lumMod val="50000"/>
                  </a:schemeClr>
                </a:solidFill>
              </a:rPr>
              <a:t>Conv layer + MSE loss function</a:t>
            </a:r>
          </a:p>
        </p:txBody>
      </p:sp>
      <p:sp>
        <p:nvSpPr>
          <p:cNvPr id="7" name="文本占位符 12"/>
          <p:cNvSpPr>
            <a:spLocks noGrp="1"/>
          </p:cNvSpPr>
          <p:nvPr>
            <p:custDataLst>
              <p:tags r:id="rId2"/>
            </p:custDataLst>
          </p:nvPr>
        </p:nvSpPr>
        <p:spPr>
          <a:xfrm>
            <a:off x="2402840" y="1786890"/>
            <a:ext cx="2749550"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buFont typeface="Arial" panose="020B0604020202020204" pitchFamily="34" charset="0"/>
            </a:pPr>
            <a:r>
              <a:rPr lang="en-US" altLang="zh-CN" sz="2000" dirty="0">
                <a:solidFill>
                  <a:schemeClr val="bg1">
                    <a:lumMod val="50000"/>
                  </a:schemeClr>
                </a:solidFill>
              </a:rPr>
              <a:t>Encoder &amp; Decoder</a:t>
            </a:r>
          </a:p>
        </p:txBody>
      </p:sp>
      <p:pic>
        <p:nvPicPr>
          <p:cNvPr id="9" name="图片 8"/>
          <p:cNvPicPr>
            <a:picLocks noChangeAspect="1"/>
          </p:cNvPicPr>
          <p:nvPr>
            <p:custDataLst>
              <p:tags r:id="rId3"/>
            </p:custDataLst>
          </p:nvPr>
        </p:nvPicPr>
        <p:blipFill>
          <a:blip r:embed="rId6"/>
          <a:stretch>
            <a:fillRect/>
          </a:stretch>
        </p:blipFill>
        <p:spPr>
          <a:xfrm>
            <a:off x="7219315" y="3001645"/>
            <a:ext cx="4653915" cy="151384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2800350" y="4260850"/>
            <a:ext cx="1637665" cy="1765300"/>
            <a:chOff x="1042" y="3089"/>
            <a:chExt cx="2579" cy="2780"/>
          </a:xfrm>
        </p:grpSpPr>
        <p:pic>
          <p:nvPicPr>
            <p:cNvPr id="21" name="图片 20" descr="1"/>
            <p:cNvPicPr>
              <a:picLocks noChangeAspect="1"/>
            </p:cNvPicPr>
            <p:nvPr>
              <p:custDataLst>
                <p:tags r:id="rId8"/>
              </p:custDataLst>
            </p:nvPr>
          </p:nvPicPr>
          <p:blipFill>
            <a:blip r:embed="rId11"/>
            <a:stretch>
              <a:fillRect/>
            </a:stretch>
          </p:blipFill>
          <p:spPr>
            <a:xfrm>
              <a:off x="1300" y="3089"/>
              <a:ext cx="2064" cy="2064"/>
            </a:xfrm>
            <a:prstGeom prst="rect">
              <a:avLst/>
            </a:prstGeom>
          </p:spPr>
        </p:pic>
        <p:sp>
          <p:nvSpPr>
            <p:cNvPr id="22" name="文本框 21"/>
            <p:cNvSpPr txBox="1"/>
            <p:nvPr>
              <p:custDataLst>
                <p:tags r:id="rId9"/>
              </p:custDataLst>
            </p:nvPr>
          </p:nvSpPr>
          <p:spPr>
            <a:xfrm>
              <a:off x="1042" y="5289"/>
              <a:ext cx="2579" cy="580"/>
            </a:xfrm>
            <a:prstGeom prst="rect">
              <a:avLst/>
            </a:prstGeom>
            <a:noFill/>
          </p:spPr>
          <p:txBody>
            <a:bodyPr wrap="square" rtlCol="0">
              <a:spAutoFit/>
            </a:bodyPr>
            <a:lstStyle/>
            <a:p>
              <a:pPr algn="ctr"/>
              <a:r>
                <a:rPr lang="en-US" altLang="zh-CN" dirty="0"/>
                <a:t>1024x1024x3</a:t>
              </a:r>
            </a:p>
          </p:txBody>
        </p:sp>
      </p:grpSp>
      <p:sp>
        <p:nvSpPr>
          <p:cNvPr id="2" name="文本占位符 1"/>
          <p:cNvSpPr>
            <a:spLocks noGrp="1"/>
          </p:cNvSpPr>
          <p:nvPr>
            <p:ph type="body" sz="quarter" idx="11"/>
          </p:nvPr>
        </p:nvSpPr>
        <p:spPr/>
        <p:txBody>
          <a:bodyPr/>
          <a:lstStyle/>
          <a:p>
            <a:r>
              <a:rPr lang="en-US" altLang="zh-CN" dirty="0"/>
              <a:t>Image resizing</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12</a:t>
            </a:fld>
            <a:endParaRPr lang="zh-CN" altLang="en-US"/>
          </a:p>
        </p:txBody>
      </p:sp>
      <p:sp>
        <p:nvSpPr>
          <p:cNvPr id="10" name="文本占位符 12"/>
          <p:cNvSpPr>
            <a:spLocks noGrp="1"/>
          </p:cNvSpPr>
          <p:nvPr>
            <p:custDataLst>
              <p:tags r:id="rId1"/>
            </p:custDataLst>
          </p:nvPr>
        </p:nvSpPr>
        <p:spPr>
          <a:xfrm>
            <a:off x="7556500" y="1782445"/>
            <a:ext cx="3732530"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pPr>
            <a:r>
              <a:rPr lang="en-US" altLang="zh-CN" sz="2000" dirty="0"/>
              <a:t>In order to reduce the data scale, speed up the model training speed and improve the model extraction effect, the input image would be reduced from 1024x1024 to 256x256, and the gererated image would be enlarged from 256x256 to 1024x1024</a:t>
            </a:r>
          </a:p>
          <a:p>
            <a:pPr>
              <a:buFont typeface="Arial" panose="020B0604020202020204" pitchFamily="34" charset="0"/>
            </a:pPr>
            <a:r>
              <a:rPr lang="en-US" altLang="zh-CN" sz="2000" dirty="0"/>
              <a:t>Channels</a:t>
            </a:r>
            <a:r>
              <a:rPr lang="zh-CN" altLang="en-US" sz="2000" dirty="0"/>
              <a:t>：</a:t>
            </a:r>
            <a:r>
              <a:rPr lang="en-US" altLang="zh-CN" sz="2000" dirty="0"/>
              <a:t>3 </a:t>
            </a:r>
            <a:r>
              <a:rPr lang="en-US" altLang="zh-CN" sz="2000">
                <a:sym typeface="Wingdings" panose="05000000000000000000" pitchFamily="2" charset="2"/>
              </a:rPr>
              <a:t> 1  3</a:t>
            </a:r>
            <a:endParaRPr lang="en-US" altLang="zh-CN" sz="2000" dirty="0">
              <a:sym typeface="Wingdings" panose="05000000000000000000" pitchFamily="2" charset="2"/>
            </a:endParaRPr>
          </a:p>
        </p:txBody>
      </p:sp>
      <p:sp>
        <p:nvSpPr>
          <p:cNvPr id="7" name="右箭头 6"/>
          <p:cNvSpPr/>
          <p:nvPr/>
        </p:nvSpPr>
        <p:spPr>
          <a:xfrm>
            <a:off x="2287270" y="2384425"/>
            <a:ext cx="677545" cy="360680"/>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626110" y="1875790"/>
            <a:ext cx="1708785" cy="1685925"/>
            <a:chOff x="986" y="3089"/>
            <a:chExt cx="2691" cy="2655"/>
          </a:xfrm>
        </p:grpSpPr>
        <p:pic>
          <p:nvPicPr>
            <p:cNvPr id="5" name="图片 4" descr="1"/>
            <p:cNvPicPr>
              <a:picLocks noChangeAspect="1"/>
            </p:cNvPicPr>
            <p:nvPr/>
          </p:nvPicPr>
          <p:blipFill>
            <a:blip r:embed="rId11"/>
            <a:stretch>
              <a:fillRect/>
            </a:stretch>
          </p:blipFill>
          <p:spPr>
            <a:xfrm>
              <a:off x="1300" y="3089"/>
              <a:ext cx="2064" cy="2064"/>
            </a:xfrm>
            <a:prstGeom prst="rect">
              <a:avLst/>
            </a:prstGeom>
          </p:spPr>
        </p:pic>
        <p:sp>
          <p:nvSpPr>
            <p:cNvPr id="8" name="文本框 7"/>
            <p:cNvSpPr txBox="1"/>
            <p:nvPr/>
          </p:nvSpPr>
          <p:spPr>
            <a:xfrm>
              <a:off x="986" y="5162"/>
              <a:ext cx="2691" cy="582"/>
            </a:xfrm>
            <a:prstGeom prst="rect">
              <a:avLst/>
            </a:prstGeom>
            <a:noFill/>
          </p:spPr>
          <p:txBody>
            <a:bodyPr wrap="square" rtlCol="0">
              <a:spAutoFit/>
            </a:bodyPr>
            <a:lstStyle/>
            <a:p>
              <a:pPr algn="ctr"/>
              <a:r>
                <a:rPr lang="en-US" altLang="zh-CN" dirty="0"/>
                <a:t>1024x1024x3</a:t>
              </a:r>
            </a:p>
          </p:txBody>
        </p:sp>
      </p:grpSp>
      <p:grpSp>
        <p:nvGrpSpPr>
          <p:cNvPr id="11" name="组合 10"/>
          <p:cNvGrpSpPr/>
          <p:nvPr/>
        </p:nvGrpSpPr>
        <p:grpSpPr>
          <a:xfrm>
            <a:off x="3073544" y="2063683"/>
            <a:ext cx="1266171" cy="1250040"/>
            <a:chOff x="727" y="2674"/>
            <a:chExt cx="3031" cy="2759"/>
          </a:xfrm>
        </p:grpSpPr>
        <p:pic>
          <p:nvPicPr>
            <p:cNvPr id="12" name="图片 11" descr="1"/>
            <p:cNvPicPr>
              <a:picLocks noChangeAspect="1"/>
            </p:cNvPicPr>
            <p:nvPr>
              <p:custDataLst>
                <p:tags r:id="rId6"/>
              </p:custDataLst>
            </p:nvPr>
          </p:nvPicPr>
          <p:blipFill>
            <a:blip r:embed="rId11"/>
            <a:stretch>
              <a:fillRect/>
            </a:stretch>
          </p:blipFill>
          <p:spPr>
            <a:xfrm>
              <a:off x="1184" y="2674"/>
              <a:ext cx="2064" cy="2064"/>
            </a:xfrm>
            <a:prstGeom prst="rect">
              <a:avLst/>
            </a:prstGeom>
          </p:spPr>
        </p:pic>
        <p:sp>
          <p:nvSpPr>
            <p:cNvPr id="13" name="文本框 12"/>
            <p:cNvSpPr txBox="1"/>
            <p:nvPr>
              <p:custDataLst>
                <p:tags r:id="rId7"/>
              </p:custDataLst>
            </p:nvPr>
          </p:nvSpPr>
          <p:spPr>
            <a:xfrm>
              <a:off x="727" y="4754"/>
              <a:ext cx="3031" cy="679"/>
            </a:xfrm>
            <a:prstGeom prst="rect">
              <a:avLst/>
            </a:prstGeom>
            <a:noFill/>
          </p:spPr>
          <p:txBody>
            <a:bodyPr wrap="square" rtlCol="0">
              <a:spAutoFit/>
            </a:bodyPr>
            <a:lstStyle/>
            <a:p>
              <a:pPr algn="ctr"/>
              <a:r>
                <a:rPr lang="en-US" altLang="zh-CN" sz="1400" dirty="0"/>
                <a:t>256x256x1</a:t>
              </a:r>
            </a:p>
          </p:txBody>
        </p:sp>
      </p:grpSp>
      <p:sp>
        <p:nvSpPr>
          <p:cNvPr id="14" name="下箭头 13"/>
          <p:cNvSpPr/>
          <p:nvPr/>
        </p:nvSpPr>
        <p:spPr>
          <a:xfrm>
            <a:off x="5956300" y="3543300"/>
            <a:ext cx="319405" cy="562610"/>
          </a:xfrm>
          <a:prstGeom prst="down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custDataLst>
              <p:tags r:id="rId2"/>
            </p:custDataLst>
          </p:nvPr>
        </p:nvSpPr>
        <p:spPr>
          <a:xfrm>
            <a:off x="4377055" y="2384425"/>
            <a:ext cx="677545" cy="360680"/>
          </a:xfrm>
          <a:prstGeom prst="righ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 18" descr="1"/>
          <p:cNvPicPr>
            <a:picLocks noChangeAspect="1"/>
          </p:cNvPicPr>
          <p:nvPr/>
        </p:nvPicPr>
        <p:blipFill>
          <a:blip r:embed="rId12"/>
          <a:stretch>
            <a:fillRect/>
          </a:stretch>
        </p:blipFill>
        <p:spPr>
          <a:xfrm>
            <a:off x="2964180" y="4260850"/>
            <a:ext cx="1310640" cy="1310640"/>
          </a:xfrm>
          <a:prstGeom prst="rect">
            <a:avLst/>
          </a:prstGeom>
        </p:spPr>
      </p:pic>
      <p:grpSp>
        <p:nvGrpSpPr>
          <p:cNvPr id="23" name="组合 22"/>
          <p:cNvGrpSpPr/>
          <p:nvPr/>
        </p:nvGrpSpPr>
        <p:grpSpPr>
          <a:xfrm>
            <a:off x="5546567" y="4531734"/>
            <a:ext cx="1198915" cy="1252759"/>
            <a:chOff x="781" y="7841"/>
            <a:chExt cx="2870" cy="2765"/>
          </a:xfrm>
        </p:grpSpPr>
        <p:pic>
          <p:nvPicPr>
            <p:cNvPr id="24" name="图片 23" descr="1"/>
            <p:cNvPicPr>
              <a:picLocks noChangeAspect="1"/>
            </p:cNvPicPr>
            <p:nvPr>
              <p:custDataLst>
                <p:tags r:id="rId4"/>
              </p:custDataLst>
            </p:nvPr>
          </p:nvPicPr>
          <p:blipFill>
            <a:blip r:embed="rId11"/>
            <a:stretch>
              <a:fillRect/>
            </a:stretch>
          </p:blipFill>
          <p:spPr>
            <a:xfrm>
              <a:off x="1184" y="7841"/>
              <a:ext cx="2064" cy="2064"/>
            </a:xfrm>
            <a:prstGeom prst="rect">
              <a:avLst/>
            </a:prstGeom>
          </p:spPr>
        </p:pic>
        <p:sp>
          <p:nvSpPr>
            <p:cNvPr id="25" name="文本框 24"/>
            <p:cNvSpPr txBox="1"/>
            <p:nvPr>
              <p:custDataLst>
                <p:tags r:id="rId5"/>
              </p:custDataLst>
            </p:nvPr>
          </p:nvSpPr>
          <p:spPr>
            <a:xfrm>
              <a:off x="781" y="9927"/>
              <a:ext cx="2870" cy="679"/>
            </a:xfrm>
            <a:prstGeom prst="rect">
              <a:avLst/>
            </a:prstGeom>
            <a:noFill/>
          </p:spPr>
          <p:txBody>
            <a:bodyPr wrap="square" rtlCol="0">
              <a:spAutoFit/>
            </a:bodyPr>
            <a:lstStyle/>
            <a:p>
              <a:pPr algn="ctr"/>
              <a:r>
                <a:rPr lang="en-US" altLang="zh-CN" sz="1400" dirty="0"/>
                <a:t>256x256x1</a:t>
              </a:r>
            </a:p>
          </p:txBody>
        </p:sp>
      </p:grpSp>
      <p:sp>
        <p:nvSpPr>
          <p:cNvPr id="26" name="左箭头 25"/>
          <p:cNvSpPr/>
          <p:nvPr/>
        </p:nvSpPr>
        <p:spPr>
          <a:xfrm>
            <a:off x="4682490" y="4813300"/>
            <a:ext cx="624205" cy="371475"/>
          </a:xfrm>
          <a:prstGeom prst="leftArrow">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descr="1"/>
          <p:cNvPicPr>
            <a:picLocks noChangeAspect="1"/>
          </p:cNvPicPr>
          <p:nvPr>
            <p:custDataLst>
              <p:tags r:id="rId3"/>
            </p:custDataLst>
          </p:nvPr>
        </p:nvPicPr>
        <p:blipFill>
          <a:blip r:embed="rId12"/>
          <a:stretch>
            <a:fillRect/>
          </a:stretch>
        </p:blipFill>
        <p:spPr>
          <a:xfrm>
            <a:off x="5715000" y="4531995"/>
            <a:ext cx="924560" cy="924560"/>
          </a:xfrm>
          <a:prstGeom prst="rect">
            <a:avLst/>
          </a:prstGeom>
        </p:spPr>
      </p:pic>
      <p:grpSp>
        <p:nvGrpSpPr>
          <p:cNvPr id="34" name="组合 33"/>
          <p:cNvGrpSpPr/>
          <p:nvPr/>
        </p:nvGrpSpPr>
        <p:grpSpPr>
          <a:xfrm>
            <a:off x="5591175" y="1826260"/>
            <a:ext cx="899160" cy="1479550"/>
            <a:chOff x="8577" y="2954"/>
            <a:chExt cx="1416" cy="2330"/>
          </a:xfrm>
        </p:grpSpPr>
        <p:sp>
          <p:nvSpPr>
            <p:cNvPr id="32" name="梯形 31"/>
            <p:cNvSpPr/>
            <p:nvPr/>
          </p:nvSpPr>
          <p:spPr>
            <a:xfrm rot="5400000">
              <a:off x="8119" y="3521"/>
              <a:ext cx="2331" cy="1196"/>
            </a:xfrm>
            <a:prstGeom prst="trapezoid">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8577" y="3801"/>
              <a:ext cx="1416" cy="580"/>
            </a:xfrm>
            <a:prstGeom prst="rect">
              <a:avLst/>
            </a:prstGeom>
            <a:noFill/>
          </p:spPr>
          <p:txBody>
            <a:bodyPr wrap="square" rtlCol="0">
              <a:spAutoFit/>
            </a:bodyPr>
            <a:lstStyle/>
            <a:p>
              <a:pPr algn="ctr"/>
              <a:r>
                <a:rPr lang="en-US" altLang="zh-CN"/>
                <a:t>Model</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Model Permormance</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13</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4</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Performance</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14</a:t>
            </a:fld>
            <a:endParaRPr lang="zh-CN" altLang="en-US"/>
          </a:p>
        </p:txBody>
      </p:sp>
      <p:grpSp>
        <p:nvGrpSpPr>
          <p:cNvPr id="18" name="组合 17"/>
          <p:cNvGrpSpPr/>
          <p:nvPr/>
        </p:nvGrpSpPr>
        <p:grpSpPr>
          <a:xfrm>
            <a:off x="1841500" y="1588135"/>
            <a:ext cx="8509635" cy="2065014"/>
            <a:chOff x="2760" y="2618"/>
            <a:chExt cx="13860" cy="3450"/>
          </a:xfrm>
        </p:grpSpPr>
        <p:pic>
          <p:nvPicPr>
            <p:cNvPr id="19" name="图片 18" descr="图片2"/>
            <p:cNvPicPr>
              <a:picLocks noChangeAspect="1"/>
            </p:cNvPicPr>
            <p:nvPr>
              <p:custDataLst>
                <p:tags r:id="rId7"/>
              </p:custDataLst>
            </p:nvPr>
          </p:nvPicPr>
          <p:blipFill>
            <a:blip r:embed="rId14"/>
            <a:stretch>
              <a:fillRect/>
            </a:stretch>
          </p:blipFill>
          <p:spPr>
            <a:xfrm>
              <a:off x="2760" y="2618"/>
              <a:ext cx="3783" cy="2835"/>
            </a:xfrm>
            <a:prstGeom prst="rect">
              <a:avLst/>
            </a:prstGeom>
          </p:spPr>
        </p:pic>
        <p:pic>
          <p:nvPicPr>
            <p:cNvPr id="20" name="图片 19" descr="图片3"/>
            <p:cNvPicPr>
              <a:picLocks noChangeAspect="1"/>
            </p:cNvPicPr>
            <p:nvPr>
              <p:custDataLst>
                <p:tags r:id="rId8"/>
              </p:custDataLst>
            </p:nvPr>
          </p:nvPicPr>
          <p:blipFill>
            <a:blip r:embed="rId15"/>
            <a:stretch>
              <a:fillRect/>
            </a:stretch>
          </p:blipFill>
          <p:spPr>
            <a:xfrm>
              <a:off x="7867" y="2618"/>
              <a:ext cx="3790" cy="2835"/>
            </a:xfrm>
            <a:prstGeom prst="rect">
              <a:avLst/>
            </a:prstGeom>
          </p:spPr>
        </p:pic>
        <p:pic>
          <p:nvPicPr>
            <p:cNvPr id="21" name="图片 20" descr="图片4"/>
            <p:cNvPicPr>
              <a:picLocks noChangeAspect="1"/>
            </p:cNvPicPr>
            <p:nvPr>
              <p:custDataLst>
                <p:tags r:id="rId9"/>
              </p:custDataLst>
            </p:nvPr>
          </p:nvPicPr>
          <p:blipFill>
            <a:blip r:embed="rId16"/>
            <a:stretch>
              <a:fillRect/>
            </a:stretch>
          </p:blipFill>
          <p:spPr>
            <a:xfrm>
              <a:off x="12834" y="2618"/>
              <a:ext cx="3786" cy="2835"/>
            </a:xfrm>
            <a:prstGeom prst="rect">
              <a:avLst/>
            </a:prstGeom>
          </p:spPr>
        </p:pic>
        <p:sp>
          <p:nvSpPr>
            <p:cNvPr id="22" name="文本框 21"/>
            <p:cNvSpPr txBox="1"/>
            <p:nvPr>
              <p:custDataLst>
                <p:tags r:id="rId10"/>
              </p:custDataLst>
            </p:nvPr>
          </p:nvSpPr>
          <p:spPr>
            <a:xfrm>
              <a:off x="4087" y="5453"/>
              <a:ext cx="1128" cy="615"/>
            </a:xfrm>
            <a:prstGeom prst="rect">
              <a:avLst/>
            </a:prstGeom>
            <a:noFill/>
          </p:spPr>
          <p:txBody>
            <a:bodyPr wrap="square" rtlCol="0">
              <a:spAutoFit/>
            </a:bodyPr>
            <a:lstStyle/>
            <a:p>
              <a:pPr algn="ctr"/>
              <a:r>
                <a:rPr lang="en-US" altLang="zh-CN"/>
                <a:t>input</a:t>
              </a:r>
            </a:p>
          </p:txBody>
        </p:sp>
        <p:sp>
          <p:nvSpPr>
            <p:cNvPr id="23" name="文本框 22"/>
            <p:cNvSpPr txBox="1"/>
            <p:nvPr>
              <p:custDataLst>
                <p:tags r:id="rId11"/>
              </p:custDataLst>
            </p:nvPr>
          </p:nvSpPr>
          <p:spPr>
            <a:xfrm>
              <a:off x="9104" y="5453"/>
              <a:ext cx="1508" cy="615"/>
            </a:xfrm>
            <a:prstGeom prst="rect">
              <a:avLst/>
            </a:prstGeom>
            <a:noFill/>
          </p:spPr>
          <p:txBody>
            <a:bodyPr wrap="square" rtlCol="0">
              <a:spAutoFit/>
            </a:bodyPr>
            <a:lstStyle/>
            <a:p>
              <a:pPr algn="ctr"/>
              <a:r>
                <a:rPr lang="en-US" altLang="zh-CN"/>
                <a:t>output</a:t>
              </a:r>
            </a:p>
          </p:txBody>
        </p:sp>
        <p:sp>
          <p:nvSpPr>
            <p:cNvPr id="24" name="文本框 23"/>
            <p:cNvSpPr txBox="1"/>
            <p:nvPr>
              <p:custDataLst>
                <p:tags r:id="rId12"/>
              </p:custDataLst>
            </p:nvPr>
          </p:nvSpPr>
          <p:spPr>
            <a:xfrm>
              <a:off x="13194" y="5453"/>
              <a:ext cx="3065" cy="615"/>
            </a:xfrm>
            <a:prstGeom prst="rect">
              <a:avLst/>
            </a:prstGeom>
            <a:noFill/>
          </p:spPr>
          <p:txBody>
            <a:bodyPr wrap="square" rtlCol="0">
              <a:spAutoFit/>
            </a:bodyPr>
            <a:lstStyle/>
            <a:p>
              <a:pPr algn="ctr"/>
              <a:r>
                <a:rPr lang="en-US" altLang="zh-CN"/>
                <a:t>actual sketch</a:t>
              </a:r>
            </a:p>
          </p:txBody>
        </p:sp>
      </p:grpSp>
      <p:grpSp>
        <p:nvGrpSpPr>
          <p:cNvPr id="25" name="组合 24"/>
          <p:cNvGrpSpPr/>
          <p:nvPr/>
        </p:nvGrpSpPr>
        <p:grpSpPr>
          <a:xfrm>
            <a:off x="1900555" y="3780155"/>
            <a:ext cx="8509635" cy="2064415"/>
            <a:chOff x="2760" y="2618"/>
            <a:chExt cx="13860" cy="3449"/>
          </a:xfrm>
        </p:grpSpPr>
        <p:pic>
          <p:nvPicPr>
            <p:cNvPr id="26" name="图片 25" descr="图片2"/>
            <p:cNvPicPr>
              <a:picLocks noChangeAspect="1"/>
            </p:cNvPicPr>
            <p:nvPr>
              <p:custDataLst>
                <p:tags r:id="rId1"/>
              </p:custDataLst>
            </p:nvPr>
          </p:nvPicPr>
          <p:blipFill>
            <a:blip r:embed="rId14"/>
            <a:stretch>
              <a:fillRect/>
            </a:stretch>
          </p:blipFill>
          <p:spPr>
            <a:xfrm>
              <a:off x="2760" y="2618"/>
              <a:ext cx="3783" cy="2835"/>
            </a:xfrm>
            <a:prstGeom prst="rect">
              <a:avLst/>
            </a:prstGeom>
          </p:spPr>
        </p:pic>
        <p:pic>
          <p:nvPicPr>
            <p:cNvPr id="27" name="图片 26" descr="图片3"/>
            <p:cNvPicPr>
              <a:picLocks noChangeAspect="1"/>
            </p:cNvPicPr>
            <p:nvPr>
              <p:custDataLst>
                <p:tags r:id="rId2"/>
              </p:custDataLst>
            </p:nvPr>
          </p:nvPicPr>
          <p:blipFill>
            <a:blip r:embed="rId15"/>
            <a:stretch>
              <a:fillRect/>
            </a:stretch>
          </p:blipFill>
          <p:spPr>
            <a:xfrm>
              <a:off x="7867" y="2618"/>
              <a:ext cx="3790" cy="2835"/>
            </a:xfrm>
            <a:prstGeom prst="rect">
              <a:avLst/>
            </a:prstGeom>
          </p:spPr>
        </p:pic>
        <p:pic>
          <p:nvPicPr>
            <p:cNvPr id="28" name="图片 27" descr="图片4"/>
            <p:cNvPicPr>
              <a:picLocks noChangeAspect="1"/>
            </p:cNvPicPr>
            <p:nvPr>
              <p:custDataLst>
                <p:tags r:id="rId3"/>
              </p:custDataLst>
            </p:nvPr>
          </p:nvPicPr>
          <p:blipFill>
            <a:blip r:embed="rId16"/>
            <a:stretch>
              <a:fillRect/>
            </a:stretch>
          </p:blipFill>
          <p:spPr>
            <a:xfrm>
              <a:off x="12834" y="2618"/>
              <a:ext cx="3786" cy="2835"/>
            </a:xfrm>
            <a:prstGeom prst="rect">
              <a:avLst/>
            </a:prstGeom>
          </p:spPr>
        </p:pic>
        <p:sp>
          <p:nvSpPr>
            <p:cNvPr id="29" name="文本框 28"/>
            <p:cNvSpPr txBox="1"/>
            <p:nvPr>
              <p:custDataLst>
                <p:tags r:id="rId4"/>
              </p:custDataLst>
            </p:nvPr>
          </p:nvSpPr>
          <p:spPr>
            <a:xfrm>
              <a:off x="3545" y="5383"/>
              <a:ext cx="2213" cy="615"/>
            </a:xfrm>
            <a:prstGeom prst="rect">
              <a:avLst/>
            </a:prstGeom>
            <a:noFill/>
          </p:spPr>
          <p:txBody>
            <a:bodyPr wrap="square" rtlCol="0">
              <a:spAutoFit/>
            </a:bodyPr>
            <a:lstStyle/>
            <a:p>
              <a:pPr algn="ctr"/>
              <a:r>
                <a:rPr lang="en-US" altLang="zh-CN"/>
                <a:t>epoch=25</a:t>
              </a:r>
            </a:p>
          </p:txBody>
        </p:sp>
        <p:sp>
          <p:nvSpPr>
            <p:cNvPr id="30" name="文本框 29"/>
            <p:cNvSpPr txBox="1"/>
            <p:nvPr>
              <p:custDataLst>
                <p:tags r:id="rId5"/>
              </p:custDataLst>
            </p:nvPr>
          </p:nvSpPr>
          <p:spPr>
            <a:xfrm>
              <a:off x="8672" y="5445"/>
              <a:ext cx="2326" cy="615"/>
            </a:xfrm>
            <a:prstGeom prst="rect">
              <a:avLst/>
            </a:prstGeom>
            <a:noFill/>
          </p:spPr>
          <p:txBody>
            <a:bodyPr wrap="square" rtlCol="0">
              <a:spAutoFit/>
            </a:bodyPr>
            <a:lstStyle/>
            <a:p>
              <a:pPr algn="ctr"/>
              <a:r>
                <a:rPr lang="en-US" altLang="zh-CN">
                  <a:sym typeface="+mn-ea"/>
                </a:rPr>
                <a:t>epoch=50</a:t>
              </a:r>
              <a:endParaRPr lang="en-US" altLang="zh-CN"/>
            </a:p>
          </p:txBody>
        </p:sp>
        <p:sp>
          <p:nvSpPr>
            <p:cNvPr id="31" name="文本框 30"/>
            <p:cNvSpPr txBox="1"/>
            <p:nvPr>
              <p:custDataLst>
                <p:tags r:id="rId6"/>
              </p:custDataLst>
            </p:nvPr>
          </p:nvSpPr>
          <p:spPr>
            <a:xfrm>
              <a:off x="13226" y="5452"/>
              <a:ext cx="3065" cy="615"/>
            </a:xfrm>
            <a:prstGeom prst="rect">
              <a:avLst/>
            </a:prstGeom>
            <a:noFill/>
          </p:spPr>
          <p:txBody>
            <a:bodyPr wrap="square" rtlCol="0">
              <a:spAutoFit/>
            </a:bodyPr>
            <a:lstStyle/>
            <a:p>
              <a:pPr algn="ctr"/>
              <a:r>
                <a:rPr lang="en-US" altLang="zh-CN"/>
                <a:t>epoch=75</a:t>
              </a:r>
            </a:p>
          </p:txBody>
        </p:sp>
      </p:grpSp>
      <p:pic>
        <p:nvPicPr>
          <p:cNvPr id="32" name="图片 31" descr="图片5"/>
          <p:cNvPicPr>
            <a:picLocks noChangeAspect="1"/>
          </p:cNvPicPr>
          <p:nvPr/>
        </p:nvPicPr>
        <p:blipFill>
          <a:blip r:embed="rId17"/>
          <a:stretch>
            <a:fillRect/>
          </a:stretch>
        </p:blipFill>
        <p:spPr>
          <a:xfrm>
            <a:off x="2037080" y="3719195"/>
            <a:ext cx="1692000" cy="1692000"/>
          </a:xfrm>
          <a:prstGeom prst="rect">
            <a:avLst/>
          </a:prstGeom>
        </p:spPr>
      </p:pic>
      <p:pic>
        <p:nvPicPr>
          <p:cNvPr id="33" name="图片 32" descr="图片6"/>
          <p:cNvPicPr>
            <a:picLocks noChangeAspect="1"/>
          </p:cNvPicPr>
          <p:nvPr/>
        </p:nvPicPr>
        <p:blipFill>
          <a:blip r:embed="rId18"/>
          <a:stretch>
            <a:fillRect/>
          </a:stretch>
        </p:blipFill>
        <p:spPr>
          <a:xfrm>
            <a:off x="5249545" y="3780155"/>
            <a:ext cx="1692000" cy="1692000"/>
          </a:xfrm>
          <a:prstGeom prst="rect">
            <a:avLst/>
          </a:prstGeom>
        </p:spPr>
      </p:pic>
      <p:pic>
        <p:nvPicPr>
          <p:cNvPr id="34" name="图片 33" descr="图片7"/>
          <p:cNvPicPr>
            <a:picLocks noChangeAspect="1"/>
          </p:cNvPicPr>
          <p:nvPr/>
        </p:nvPicPr>
        <p:blipFill>
          <a:blip r:embed="rId19"/>
          <a:stretch>
            <a:fillRect/>
          </a:stretch>
        </p:blipFill>
        <p:spPr>
          <a:xfrm>
            <a:off x="8265160" y="3784600"/>
            <a:ext cx="1692000" cy="1692000"/>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58BC9A0F-98D4-4280-479F-C22E37E9651A}"/>
              </a:ext>
            </a:extLst>
          </p:cNvPr>
          <p:cNvSpPr>
            <a:spLocks noGrp="1"/>
          </p:cNvSpPr>
          <p:nvPr>
            <p:ph type="body" sz="quarter" idx="11"/>
          </p:nvPr>
        </p:nvSpPr>
        <p:spPr/>
        <p:txBody>
          <a:bodyPr/>
          <a:lstStyle/>
          <a:p>
            <a:r>
              <a:rPr lang="en-US" altLang="zh-CN" dirty="0"/>
              <a:t>Performance</a:t>
            </a:r>
            <a:endParaRPr lang="zh-CN" altLang="en-US" dirty="0"/>
          </a:p>
        </p:txBody>
      </p:sp>
      <p:sp>
        <p:nvSpPr>
          <p:cNvPr id="4" name="灯片编号占位符 3">
            <a:extLst>
              <a:ext uri="{FF2B5EF4-FFF2-40B4-BE49-F238E27FC236}">
                <a16:creationId xmlns:a16="http://schemas.microsoft.com/office/drawing/2014/main" id="{D9071A5E-1989-294A-18C3-0DA74057E12E}"/>
              </a:ext>
            </a:extLst>
          </p:cNvPr>
          <p:cNvSpPr>
            <a:spLocks noGrp="1"/>
          </p:cNvSpPr>
          <p:nvPr>
            <p:ph type="sldNum" sz="quarter" idx="4"/>
          </p:nvPr>
        </p:nvSpPr>
        <p:spPr/>
        <p:txBody>
          <a:bodyPr/>
          <a:lstStyle/>
          <a:p>
            <a:fld id="{548644C6-89F0-466C-949F-E70AD72679A8}" type="slidenum">
              <a:rPr lang="zh-CN" altLang="en-US" smtClean="0"/>
              <a:t>15</a:t>
            </a:fld>
            <a:endParaRPr lang="zh-CN" altLang="en-US"/>
          </a:p>
        </p:txBody>
      </p:sp>
      <p:pic>
        <p:nvPicPr>
          <p:cNvPr id="6" name="图片 5">
            <a:extLst>
              <a:ext uri="{FF2B5EF4-FFF2-40B4-BE49-F238E27FC236}">
                <a16:creationId xmlns:a16="http://schemas.microsoft.com/office/drawing/2014/main" id="{81FC26E6-5687-AC19-E860-EFFF81F5E93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61721" y="1629000"/>
            <a:ext cx="1800000" cy="1800000"/>
          </a:xfrm>
          <a:prstGeom prst="rect">
            <a:avLst/>
          </a:prstGeom>
        </p:spPr>
      </p:pic>
      <p:pic>
        <p:nvPicPr>
          <p:cNvPr id="8" name="图片 7">
            <a:extLst>
              <a:ext uri="{FF2B5EF4-FFF2-40B4-BE49-F238E27FC236}">
                <a16:creationId xmlns:a16="http://schemas.microsoft.com/office/drawing/2014/main" id="{39AE31E7-B005-9256-680F-6E656AB759E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92547" y="1629000"/>
            <a:ext cx="1800000" cy="1800000"/>
          </a:xfrm>
          <a:prstGeom prst="rect">
            <a:avLst/>
          </a:prstGeom>
        </p:spPr>
      </p:pic>
      <p:pic>
        <p:nvPicPr>
          <p:cNvPr id="10" name="图片 9">
            <a:extLst>
              <a:ext uri="{FF2B5EF4-FFF2-40B4-BE49-F238E27FC236}">
                <a16:creationId xmlns:a16="http://schemas.microsoft.com/office/drawing/2014/main" id="{2714B5D6-CC1B-03DA-398A-AD3FBDB8419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92149" y="1629000"/>
            <a:ext cx="1800000" cy="1800000"/>
          </a:xfrm>
          <a:prstGeom prst="rect">
            <a:avLst/>
          </a:prstGeom>
        </p:spPr>
      </p:pic>
      <p:pic>
        <p:nvPicPr>
          <p:cNvPr id="14" name="图片 13">
            <a:extLst>
              <a:ext uri="{FF2B5EF4-FFF2-40B4-BE49-F238E27FC236}">
                <a16:creationId xmlns:a16="http://schemas.microsoft.com/office/drawing/2014/main" id="{7C73C507-F10C-368B-DE30-AA7AF26A77A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4234" y="1629000"/>
            <a:ext cx="1800000" cy="1800000"/>
          </a:xfrm>
          <a:prstGeom prst="rect">
            <a:avLst/>
          </a:prstGeom>
        </p:spPr>
      </p:pic>
      <p:pic>
        <p:nvPicPr>
          <p:cNvPr id="16" name="图片 15">
            <a:extLst>
              <a:ext uri="{FF2B5EF4-FFF2-40B4-BE49-F238E27FC236}">
                <a16:creationId xmlns:a16="http://schemas.microsoft.com/office/drawing/2014/main" id="{C4D63BF1-FC5C-2553-F816-0964E958FA8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492149" y="4078437"/>
            <a:ext cx="1800000" cy="1800000"/>
          </a:xfrm>
          <a:prstGeom prst="rect">
            <a:avLst/>
          </a:prstGeom>
        </p:spPr>
      </p:pic>
      <p:pic>
        <p:nvPicPr>
          <p:cNvPr id="18" name="图片 17">
            <a:extLst>
              <a:ext uri="{FF2B5EF4-FFF2-40B4-BE49-F238E27FC236}">
                <a16:creationId xmlns:a16="http://schemas.microsoft.com/office/drawing/2014/main" id="{2B911F2D-F2F1-5B59-1E5D-ED8026B7160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92148" y="4078437"/>
            <a:ext cx="1800000" cy="1800000"/>
          </a:xfrm>
          <a:prstGeom prst="rect">
            <a:avLst/>
          </a:prstGeom>
        </p:spPr>
      </p:pic>
      <p:pic>
        <p:nvPicPr>
          <p:cNvPr id="20" name="图片 19">
            <a:extLst>
              <a:ext uri="{FF2B5EF4-FFF2-40B4-BE49-F238E27FC236}">
                <a16:creationId xmlns:a16="http://schemas.microsoft.com/office/drawing/2014/main" id="{6395E2F5-499C-6D53-A019-7AB3F3EEA71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81800" y="4078437"/>
            <a:ext cx="1800000" cy="1800000"/>
          </a:xfrm>
          <a:prstGeom prst="rect">
            <a:avLst/>
          </a:prstGeom>
        </p:spPr>
      </p:pic>
      <p:pic>
        <p:nvPicPr>
          <p:cNvPr id="22" name="图片 21">
            <a:extLst>
              <a:ext uri="{FF2B5EF4-FFF2-40B4-BE49-F238E27FC236}">
                <a16:creationId xmlns:a16="http://schemas.microsoft.com/office/drawing/2014/main" id="{B87EFF7C-636E-2C1E-8E4E-71AAC745CEE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62532" y="4078437"/>
            <a:ext cx="1800000" cy="1800000"/>
          </a:xfrm>
          <a:prstGeom prst="rect">
            <a:avLst/>
          </a:prstGeom>
        </p:spPr>
      </p:pic>
    </p:spTree>
    <p:extLst>
      <p:ext uri="{BB962C8B-B14F-4D97-AF65-F5344CB8AC3E}">
        <p14:creationId xmlns:p14="http://schemas.microsoft.com/office/powerpoint/2010/main" val="258388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Evaluation</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16</a:t>
            </a:fld>
            <a:endParaRPr lang="zh-CN" altLang="en-US"/>
          </a:p>
        </p:txBody>
      </p:sp>
      <p:sp>
        <p:nvSpPr>
          <p:cNvPr id="10" name="文本占位符 12"/>
          <p:cNvSpPr>
            <a:spLocks noGrp="1"/>
          </p:cNvSpPr>
          <p:nvPr>
            <p:custDataLst>
              <p:tags r:id="rId1"/>
            </p:custDataLst>
          </p:nvPr>
        </p:nvSpPr>
        <p:spPr>
          <a:xfrm>
            <a:off x="1189990" y="1651000"/>
            <a:ext cx="4147185"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Arial" panose="020B0604020202020204" pitchFamily="34" charset="0"/>
            </a:pPr>
            <a:r>
              <a:rPr lang="en-US" altLang="zh-CN" sz="2000" dirty="0"/>
              <a:t>Evaluate the generated sketch images by FID and SSIM, results are as follows:</a:t>
            </a:r>
          </a:p>
          <a:p>
            <a:pPr marL="457200" indent="-457200">
              <a:buFont typeface="Wingdings" panose="05000000000000000000" charset="0"/>
              <a:buChar char="l"/>
            </a:pPr>
            <a:r>
              <a:rPr lang="en-US" altLang="zh-CN" sz="2000" dirty="0"/>
              <a:t>average FID: 0.488200</a:t>
            </a:r>
          </a:p>
          <a:p>
            <a:pPr marL="457200" indent="-457200">
              <a:buFont typeface="Wingdings" panose="05000000000000000000" charset="0"/>
              <a:buChar char="l"/>
            </a:pPr>
            <a:r>
              <a:rPr lang="en-US" altLang="zh-CN" sz="2000" dirty="0">
                <a:solidFill>
                  <a:schemeClr val="bg1">
                    <a:lumMod val="50000"/>
                  </a:schemeClr>
                </a:solidFill>
              </a:rPr>
              <a:t>average SSIM: 0.707897</a:t>
            </a:r>
          </a:p>
        </p:txBody>
      </p:sp>
      <p:grpSp>
        <p:nvGrpSpPr>
          <p:cNvPr id="7" name="组合 6"/>
          <p:cNvGrpSpPr/>
          <p:nvPr/>
        </p:nvGrpSpPr>
        <p:grpSpPr>
          <a:xfrm>
            <a:off x="5325110" y="1420495"/>
            <a:ext cx="6477000" cy="3468370"/>
            <a:chOff x="8386" y="1892"/>
            <a:chExt cx="10200" cy="5462"/>
          </a:xfrm>
        </p:grpSpPr>
        <p:pic>
          <p:nvPicPr>
            <p:cNvPr id="3" name="图片 2"/>
            <p:cNvPicPr>
              <a:picLocks noChangeAspect="1"/>
            </p:cNvPicPr>
            <p:nvPr>
              <p:custDataLst>
                <p:tags r:id="rId2"/>
              </p:custDataLst>
            </p:nvPr>
          </p:nvPicPr>
          <p:blipFill>
            <a:blip r:embed="rId4"/>
            <a:stretch>
              <a:fillRect/>
            </a:stretch>
          </p:blipFill>
          <p:spPr>
            <a:xfrm>
              <a:off x="8405" y="1892"/>
              <a:ext cx="10178" cy="5463"/>
            </a:xfrm>
            <a:prstGeom prst="rect">
              <a:avLst/>
            </a:prstGeom>
          </p:spPr>
        </p:pic>
        <p:sp>
          <p:nvSpPr>
            <p:cNvPr id="5" name="矩形 4"/>
            <p:cNvSpPr/>
            <p:nvPr/>
          </p:nvSpPr>
          <p:spPr>
            <a:xfrm>
              <a:off x="8386" y="4196"/>
              <a:ext cx="10200" cy="229"/>
            </a:xfrm>
            <a:prstGeom prst="rect">
              <a:avLst/>
            </a:prstGeom>
            <a:noFill/>
            <a:ln>
              <a:solidFill>
                <a:schemeClr val="accent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Conclusion</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17</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5</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Conclusion</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18</a:t>
            </a:fld>
            <a:endParaRPr lang="zh-CN" altLang="en-US"/>
          </a:p>
        </p:txBody>
      </p:sp>
      <p:grpSp>
        <p:nvGrpSpPr>
          <p:cNvPr id="16" name="组合 15"/>
          <p:cNvGrpSpPr/>
          <p:nvPr/>
        </p:nvGrpSpPr>
        <p:grpSpPr>
          <a:xfrm>
            <a:off x="892372" y="1699481"/>
            <a:ext cx="10406431" cy="3884614"/>
            <a:chOff x="892372" y="1699481"/>
            <a:chExt cx="10406431" cy="3884614"/>
          </a:xfrm>
        </p:grpSpPr>
        <p:sp>
          <p:nvSpPr>
            <p:cNvPr id="3" name="矩形: 圆角 2"/>
            <p:cNvSpPr/>
            <p:nvPr>
              <p:custDataLst>
                <p:tags r:id="rId2"/>
              </p:custDataLst>
            </p:nvPr>
          </p:nvSpPr>
          <p:spPr>
            <a:xfrm>
              <a:off x="892372" y="1699481"/>
              <a:ext cx="10406431" cy="3884614"/>
            </a:xfrm>
            <a:prstGeom prst="roundRect">
              <a:avLst>
                <a:gd name="adj" fmla="val 5292"/>
              </a:avLst>
            </a:prstGeom>
            <a:noFill/>
            <a:ln>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圆顶角 14"/>
            <p:cNvSpPr/>
            <p:nvPr>
              <p:custDataLst>
                <p:tags r:id="rId3"/>
              </p:custDataLst>
            </p:nvPr>
          </p:nvSpPr>
          <p:spPr>
            <a:xfrm rot="10800000">
              <a:off x="1022681" y="1706456"/>
              <a:ext cx="1032938" cy="235258"/>
            </a:xfrm>
            <a:prstGeom prst="round2SameRect">
              <a:avLst>
                <a:gd name="adj1" fmla="val 50000"/>
                <a:gd name="adj2" fmla="val 0"/>
              </a:avLst>
            </a:prstGeom>
            <a:solidFill>
              <a:srgbClr val="E0CFB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占位符 12"/>
          <p:cNvSpPr>
            <a:spLocks noGrp="1"/>
          </p:cNvSpPr>
          <p:nvPr>
            <p:custDataLst>
              <p:tags r:id="rId1"/>
            </p:custDataLst>
          </p:nvPr>
        </p:nvSpPr>
        <p:spPr>
          <a:xfrm>
            <a:off x="1440180" y="1941830"/>
            <a:ext cx="9227185" cy="3300730"/>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Wingdings" panose="05000000000000000000" charset="0"/>
              <a:buChar char="p"/>
            </a:pPr>
            <a:r>
              <a:rPr lang="en-US" altLang="zh-CN" sz="2000" dirty="0"/>
              <a:t>Our research successfully utilized the MUNIT model to create a new model that can generate a portrait sketch image from a portrait line image, achieving good performance.</a:t>
            </a:r>
          </a:p>
          <a:p>
            <a:pPr marL="342900" indent="-342900">
              <a:buFont typeface="Wingdings" panose="05000000000000000000" charset="0"/>
              <a:buChar char="p"/>
            </a:pPr>
            <a:r>
              <a:rPr lang="en-US" altLang="zh-CN" sz="2000" dirty="0"/>
              <a:t>Evaluated using FID and SSIM, our model generates high-quality sketchs and outdoes many other teams.</a:t>
            </a:r>
          </a:p>
          <a:p>
            <a:pPr marL="342900" indent="-342900">
              <a:buFont typeface="Wingdings" panose="05000000000000000000" charset="0"/>
              <a:buChar char="p"/>
            </a:pPr>
            <a:r>
              <a:rPr lang="en-US" altLang="zh-CN" sz="2000" dirty="0"/>
              <a:t>Our research provides an efficient tool for artists and designers, and also reveals its great potential in image style transfer field.</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A9D952-F01B-2E01-3465-D602C16E3C3E}"/>
              </a:ext>
            </a:extLst>
          </p:cNvPr>
          <p:cNvSpPr>
            <a:spLocks noGrp="1"/>
          </p:cNvSpPr>
          <p:nvPr>
            <p:ph type="body" sz="quarter" idx="11"/>
          </p:nvPr>
        </p:nvSpPr>
        <p:spPr/>
        <p:txBody>
          <a:bodyPr/>
          <a:lstStyle/>
          <a:p>
            <a:r>
              <a:rPr lang="zh-CN" altLang="en-US" dirty="0"/>
              <a:t>小组分工</a:t>
            </a:r>
          </a:p>
        </p:txBody>
      </p:sp>
      <p:sp>
        <p:nvSpPr>
          <p:cNvPr id="3" name="文本占位符 2">
            <a:extLst>
              <a:ext uri="{FF2B5EF4-FFF2-40B4-BE49-F238E27FC236}">
                <a16:creationId xmlns:a16="http://schemas.microsoft.com/office/drawing/2014/main" id="{7DA67598-BA8A-3629-8B0C-83365D6766E4}"/>
              </a:ext>
            </a:extLst>
          </p:cNvPr>
          <p:cNvSpPr>
            <a:spLocks noGrp="1"/>
          </p:cNvSpPr>
          <p:nvPr>
            <p:ph type="body" sz="quarter" idx="14"/>
          </p:nvPr>
        </p:nvSpPr>
        <p:spPr/>
        <p:txBody>
          <a:bodyPr/>
          <a:lstStyle/>
          <a:p>
            <a:r>
              <a:rPr lang="zh-CN" altLang="en-US" dirty="0"/>
              <a:t>王志远：调研 论文</a:t>
            </a:r>
            <a:endParaRPr lang="en-US" altLang="zh-CN" dirty="0"/>
          </a:p>
          <a:p>
            <a:r>
              <a:rPr lang="zh-CN" altLang="en-US" dirty="0"/>
              <a:t>宁振宇：调研 论文 答辩</a:t>
            </a:r>
            <a:r>
              <a:rPr lang="en-US" altLang="zh-CN" dirty="0"/>
              <a:t>PPT</a:t>
            </a:r>
          </a:p>
          <a:p>
            <a:r>
              <a:rPr lang="zh-CN" altLang="en-US" dirty="0"/>
              <a:t>张露伊：调研 代码</a:t>
            </a:r>
            <a:r>
              <a:rPr lang="en-US" altLang="zh-CN" dirty="0"/>
              <a:t>&amp;</a:t>
            </a:r>
            <a:r>
              <a:rPr lang="zh-CN" altLang="en-US" dirty="0"/>
              <a:t>训练  汇报</a:t>
            </a:r>
            <a:endParaRPr lang="en-US" altLang="zh-CN" dirty="0"/>
          </a:p>
          <a:p>
            <a:endParaRPr lang="zh-CN" altLang="en-US" dirty="0"/>
          </a:p>
        </p:txBody>
      </p:sp>
      <p:sp>
        <p:nvSpPr>
          <p:cNvPr id="4" name="灯片编号占位符 3">
            <a:extLst>
              <a:ext uri="{FF2B5EF4-FFF2-40B4-BE49-F238E27FC236}">
                <a16:creationId xmlns:a16="http://schemas.microsoft.com/office/drawing/2014/main" id="{C7871686-60C2-A695-F18F-718560D8205C}"/>
              </a:ext>
            </a:extLst>
          </p:cNvPr>
          <p:cNvSpPr>
            <a:spLocks noGrp="1"/>
          </p:cNvSpPr>
          <p:nvPr>
            <p:ph type="sldNum" sz="quarter" idx="4"/>
          </p:nvPr>
        </p:nvSpPr>
        <p:spPr/>
        <p:txBody>
          <a:bodyPr/>
          <a:lstStyle/>
          <a:p>
            <a:fld id="{548644C6-89F0-466C-949F-E70AD72679A8}" type="slidenum">
              <a:rPr lang="zh-CN" altLang="en-US" smtClean="0"/>
              <a:t>19</a:t>
            </a:fld>
            <a:endParaRPr lang="zh-CN" altLang="en-US"/>
          </a:p>
        </p:txBody>
      </p:sp>
    </p:spTree>
    <p:extLst>
      <p:ext uri="{BB962C8B-B14F-4D97-AF65-F5344CB8AC3E}">
        <p14:creationId xmlns:p14="http://schemas.microsoft.com/office/powerpoint/2010/main" val="2540480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Task description</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rgbClr val="E4E4E4"/>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2</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1</a:t>
            </a:r>
            <a:endParaRPr lang="zh-CN" altLang="en-US" sz="1000" b="1" dirty="0">
              <a:latin typeface="+mj-ea"/>
              <a:ea typeface="+mj-ea"/>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5446" y="1205248"/>
            <a:ext cx="10468729" cy="775349"/>
          </a:xfrm>
        </p:spPr>
        <p:txBody>
          <a:bodyPr/>
          <a:lstStyle/>
          <a:p>
            <a:r>
              <a:rPr lang="en-US" dirty="0">
                <a:sym typeface="+mn-ea"/>
              </a:rPr>
              <a:t>Inference</a:t>
            </a:r>
            <a:endParaRPr lang="en-US" spc="300" dirty="0">
              <a:solidFill>
                <a:srgbClr val="A62038"/>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20</a:t>
            </a:fld>
            <a:endParaRPr lang="zh-CN" altLang="en-US"/>
          </a:p>
        </p:txBody>
      </p:sp>
      <p:sp>
        <p:nvSpPr>
          <p:cNvPr id="11" name="文本框 10"/>
          <p:cNvSpPr txBox="1"/>
          <p:nvPr/>
        </p:nvSpPr>
        <p:spPr>
          <a:xfrm>
            <a:off x="1633855" y="5280025"/>
            <a:ext cx="9278620" cy="337185"/>
          </a:xfrm>
          <a:prstGeom prst="rect">
            <a:avLst/>
          </a:prstGeom>
          <a:noFill/>
        </p:spPr>
        <p:txBody>
          <a:bodyPr wrap="square" rtlCol="0">
            <a:noAutofit/>
          </a:bodyPr>
          <a:lstStyle/>
          <a:p>
            <a:endParaRPr lang="en-US" altLang="zh-CN"/>
          </a:p>
        </p:txBody>
      </p:sp>
      <p:sp>
        <p:nvSpPr>
          <p:cNvPr id="13" name="文本占位符 12"/>
          <p:cNvSpPr>
            <a:spLocks noGrp="1"/>
          </p:cNvSpPr>
          <p:nvPr>
            <p:ph type="body" sz="quarter" idx="11"/>
            <p:custDataLst>
              <p:tags r:id="rId1"/>
            </p:custDataLst>
          </p:nvPr>
        </p:nvSpPr>
        <p:spPr>
          <a:xfrm>
            <a:off x="1418471" y="2384724"/>
            <a:ext cx="9845113" cy="1534265"/>
          </a:xfrm>
        </p:spPr>
        <p:txBody>
          <a:bodyPr/>
          <a:lstStyle/>
          <a:p>
            <a:r>
              <a:rPr lang="en-US" sz="2000" dirty="0"/>
              <a:t>[1]Dong, C., Loy, C.C., He, K., Tang, X.: Learning a deep convolutional network for image super-resolution. In: ECCV. (2014)</a:t>
            </a:r>
          </a:p>
          <a:p>
            <a:r>
              <a:rPr lang="en-US" sz="2000" dirty="0"/>
              <a:t>[2]Xun Huang, Ming-Yu Liu, Serge Belongie, Jan Kautz: Multimodal Unsupervised Image-to-Image Translation [cs.CV] 14 Aug 2018</a:t>
            </a:r>
          </a:p>
          <a:p>
            <a:r>
              <a:rPr lang="en-US" sz="2000" dirty="0"/>
              <a:t>[3]Zhang, R., Isola, P., Efros, A.A.: Colorful image colorization. In: ECCV. (2016) 16 Xun Huang, Ming-Yu Liu, Serge Belongie, Jan Kautz</a:t>
            </a:r>
          </a:p>
          <a:p>
            <a:r>
              <a:rPr lang="en-US" sz="2000" dirty="0"/>
              <a:t>[4]16. Chen, X., Duan, Y., Houthooft, R., Schulman, J., Sutskever, I., Abbeel, P.: Infogan: Interpretable representation learning by information maximizing generative adversarial nets. In: NIPS. (2016)</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95160" y="2667000"/>
            <a:ext cx="7054894" cy="1066800"/>
          </a:xfrm>
        </p:spPr>
        <p:txBody>
          <a:bodyPr/>
          <a:lstStyle/>
          <a:p>
            <a:pPr algn="ctr"/>
            <a:r>
              <a:rPr lang="zh-CN" altLang="en-US" sz="6600" dirty="0"/>
              <a:t>感谢您的关注</a:t>
            </a:r>
            <a:endParaRPr lang="en-US" altLang="zh-CN" sz="6600" dirty="0"/>
          </a:p>
          <a:p>
            <a:pPr algn="ctr"/>
            <a:r>
              <a:rPr lang="en-US" altLang="zh-CN" sz="3600" b="0" dirty="0"/>
              <a:t>THANK YOU</a:t>
            </a:r>
            <a:endParaRPr lang="zh-CN" altLang="en-US" sz="3600" b="0"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418471" y="1583708"/>
            <a:ext cx="10468729" cy="775349"/>
          </a:xfrm>
        </p:spPr>
        <p:txBody>
          <a:bodyPr/>
          <a:lstStyle/>
          <a:p>
            <a:r>
              <a:rPr lang="en-US" altLang="zh-CN" spc="300" dirty="0">
                <a:solidFill>
                  <a:srgbClr val="A62038"/>
                </a:solidFill>
              </a:rPr>
              <a:t>Challenge </a:t>
            </a:r>
            <a:r>
              <a:rPr lang="en-US" altLang="zh-CN" spc="300" dirty="0"/>
              <a:t>Task</a:t>
            </a:r>
          </a:p>
        </p:txBody>
      </p:sp>
      <p:sp>
        <p:nvSpPr>
          <p:cNvPr id="5" name="文本占位符 4"/>
          <p:cNvSpPr>
            <a:spLocks noGrp="1"/>
          </p:cNvSpPr>
          <p:nvPr>
            <p:ph type="body" sz="quarter" idx="11"/>
          </p:nvPr>
        </p:nvSpPr>
        <p:spPr/>
        <p:txBody>
          <a:bodyPr/>
          <a:lstStyle/>
          <a:p>
            <a:pPr marL="342900" indent="-342900">
              <a:buFont typeface="Wingdings" panose="05000000000000000000" charset="0"/>
              <a:buChar char="l"/>
            </a:pPr>
            <a:r>
              <a:rPr lang="en-US" altLang="zh-CN" dirty="0"/>
              <a:t>A</a:t>
            </a:r>
            <a:r>
              <a:rPr lang="zh-CN" altLang="en-US" dirty="0"/>
              <a:t>rtist drawing heavidepends on the level of personal</a:t>
            </a:r>
            <a:r>
              <a:rPr lang="en-US" altLang="zh-CN" dirty="0"/>
              <a:t> </a:t>
            </a:r>
            <a:r>
              <a:rPr lang="zh-CN" altLang="en-US" dirty="0"/>
              <a:t>expertise, and each picture requires a lot of time and effort</a:t>
            </a:r>
            <a:r>
              <a:rPr lang="en-US" altLang="zh-CN" dirty="0"/>
              <a:t>.</a:t>
            </a:r>
            <a:endParaRPr lang="zh-CN" altLang="en-US" dirty="0"/>
          </a:p>
          <a:p>
            <a:pPr marL="342900" indent="-342900">
              <a:buFont typeface="Wingdings" panose="05000000000000000000" charset="0"/>
              <a:buChar char="l"/>
            </a:pPr>
            <a:r>
              <a:rPr lang="zh-CN" altLang="en-US" dirty="0"/>
              <a:t>Most common portrait </a:t>
            </a:r>
            <a:r>
              <a:rPr lang="zh-CN" altLang="en-US" dirty="0">
                <a:solidFill>
                  <a:srgbClr val="7E7E7E"/>
                </a:solidFill>
              </a:rPr>
              <a:t>sketch </a:t>
            </a:r>
            <a:r>
              <a:rPr lang="zh-CN" altLang="en-US" dirty="0"/>
              <a:t>image generation methods are based on the input</a:t>
            </a:r>
            <a:r>
              <a:rPr lang="en-US" altLang="zh-CN" dirty="0"/>
              <a:t> </a:t>
            </a:r>
            <a:r>
              <a:rPr lang="zh-CN" altLang="en-US" dirty="0"/>
              <a:t>of character photos to produce sketch pictures</a:t>
            </a:r>
          </a:p>
          <a:p>
            <a:pPr>
              <a:buFont typeface="Wingdings" panose="05000000000000000000" charset="0"/>
            </a:pPr>
            <a:endParaRPr lang="zh-CN" altLang="en-US" dirty="0"/>
          </a:p>
        </p:txBody>
      </p:sp>
      <p:cxnSp>
        <p:nvCxnSpPr>
          <p:cNvPr id="7" name="直接连接符 6"/>
          <p:cNvCxnSpPr/>
          <p:nvPr/>
        </p:nvCxnSpPr>
        <p:spPr>
          <a:xfrm>
            <a:off x="1597572" y="2677011"/>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3</a:t>
            </a:fld>
            <a:endParaRPr lang="zh-CN" altLang="en-US"/>
          </a:p>
        </p:txBody>
      </p:sp>
      <p:sp>
        <p:nvSpPr>
          <p:cNvPr id="8" name="Object 602"/>
          <p:cNvSpPr txBox="1"/>
          <p:nvPr/>
        </p:nvSpPr>
        <p:spPr>
          <a:xfrm>
            <a:off x="1183000" y="411667"/>
            <a:ext cx="1995791" cy="1172041"/>
          </a:xfrm>
          <a:prstGeom prst="rect">
            <a:avLst/>
          </a:prstGeom>
        </p:spPr>
        <p:txBody>
          <a:bodyPr vert="horz" rtlCol="0" anchor="t" anchorCtr="0">
            <a:noAutofit/>
          </a:bodyPr>
          <a:lstStyle/>
          <a:p>
            <a:pPr algn="ctr">
              <a:lnSpc>
                <a:spcPct val="100000"/>
              </a:lnSpc>
            </a:pPr>
            <a:r>
              <a:rPr lang="zh-CN" sz="8800" b="1" i="0" dirty="0">
                <a:gradFill flip="none" rotWithShape="1">
                  <a:gsLst>
                    <a:gs pos="0">
                      <a:srgbClr val="D7C1A9"/>
                    </a:gs>
                    <a:gs pos="74418">
                      <a:srgbClr val="D7C1A9">
                        <a:alpha val="0"/>
                      </a:srgbClr>
                    </a:gs>
                  </a:gsLst>
                  <a:lin ang="5400000"/>
                </a:gradFill>
                <a:latin typeface="+mj-ea"/>
                <a:ea typeface="+mj-ea"/>
              </a:rPr>
              <a:t>0</a:t>
            </a:r>
            <a:r>
              <a:rPr lang="en-US" altLang="zh-CN" sz="8800" b="1" i="0" dirty="0">
                <a:gradFill flip="none" rotWithShape="1">
                  <a:gsLst>
                    <a:gs pos="0">
                      <a:srgbClr val="D7C1A9"/>
                    </a:gs>
                    <a:gs pos="74418">
                      <a:srgbClr val="D7C1A9">
                        <a:alpha val="0"/>
                      </a:srgbClr>
                    </a:gs>
                  </a:gsLst>
                  <a:lin ang="5400000"/>
                </a:gradFill>
                <a:latin typeface="+mj-ea"/>
                <a:ea typeface="+mj-ea"/>
              </a:rPr>
              <a:t>1</a:t>
            </a:r>
            <a:endParaRPr lang="zh-CN" altLang="en-US" sz="700" b="1" dirty="0">
              <a:latin typeface="+mj-ea"/>
              <a:ea typeface="+mj-ea"/>
            </a:endParaRPr>
          </a:p>
        </p:txBody>
      </p:sp>
      <p:sp>
        <p:nvSpPr>
          <p:cNvPr id="4" name="文本框 3"/>
          <p:cNvSpPr txBox="1"/>
          <p:nvPr/>
        </p:nvSpPr>
        <p:spPr>
          <a:xfrm>
            <a:off x="1686560" y="5133340"/>
            <a:ext cx="9319895" cy="583565"/>
          </a:xfrm>
          <a:prstGeom prst="rect">
            <a:avLst/>
          </a:prstGeom>
          <a:noFill/>
        </p:spPr>
        <p:txBody>
          <a:bodyPr wrap="square" rtlCol="0">
            <a:spAutoFit/>
          </a:bodyPr>
          <a:lstStyle/>
          <a:p>
            <a:r>
              <a:rPr lang="en-US" altLang="zh-CN" sz="3200" b="1">
                <a:solidFill>
                  <a:srgbClr val="A62038"/>
                </a:solidFill>
              </a:rPr>
              <a:t>Our goal:</a:t>
            </a:r>
            <a:r>
              <a:rPr lang="en-US" altLang="zh-CN" sz="2400" b="1"/>
              <a:t> </a:t>
            </a:r>
            <a:r>
              <a:rPr lang="en-US" altLang="zh-CN" sz="2400" b="1">
                <a:solidFill>
                  <a:srgbClr val="7E7E7E"/>
                </a:solidFill>
              </a:rPr>
              <a:t>to devise a line-to-sketch image translation model</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Model Prototype</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rgbClr val="E4E4E4"/>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4</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050587" y="2829317"/>
            <a:ext cx="10272409" cy="724770"/>
          </a:xfrm>
        </p:spPr>
        <p:txBody>
          <a:bodyPr/>
          <a:lstStyle/>
          <a:p>
            <a:r>
              <a:rPr lang="en-US" altLang="zh-CN" dirty="0"/>
              <a:t>Line-to-sketch translation model</a:t>
            </a:r>
          </a:p>
        </p:txBody>
      </p:sp>
      <p:cxnSp>
        <p:nvCxnSpPr>
          <p:cNvPr id="13" name="直接连接符 12"/>
          <p:cNvCxnSpPr/>
          <p:nvPr/>
        </p:nvCxnSpPr>
        <p:spPr>
          <a:xfrm>
            <a:off x="1193323" y="1580162"/>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 name="灯片编号占位符 1"/>
          <p:cNvSpPr>
            <a:spLocks noGrp="1"/>
          </p:cNvSpPr>
          <p:nvPr>
            <p:ph type="sldNum" sz="quarter" idx="4"/>
          </p:nvPr>
        </p:nvSpPr>
        <p:spPr/>
        <p:txBody>
          <a:bodyPr/>
          <a:lstStyle/>
          <a:p>
            <a:fld id="{548644C6-89F0-466C-949F-E70AD72679A8}" type="slidenum">
              <a:rPr lang="zh-CN" altLang="en-US" smtClean="0"/>
              <a:t>5</a:t>
            </a:fld>
            <a:endParaRPr lang="zh-CN" altLang="en-US"/>
          </a:p>
        </p:txBody>
      </p:sp>
      <p:sp>
        <p:nvSpPr>
          <p:cNvPr id="7" name="Object 602"/>
          <p:cNvSpPr txBox="1"/>
          <p:nvPr/>
        </p:nvSpPr>
        <p:spPr>
          <a:xfrm>
            <a:off x="854951" y="408110"/>
            <a:ext cx="1995791" cy="1172041"/>
          </a:xfrm>
          <a:prstGeom prst="rect">
            <a:avLst/>
          </a:prstGeom>
        </p:spPr>
        <p:txBody>
          <a:bodyPr vert="horz" rtlCol="0" anchor="t" anchorCtr="0">
            <a:noAutofit/>
          </a:bodyPr>
          <a:lstStyle/>
          <a:p>
            <a:pPr algn="ctr">
              <a:lnSpc>
                <a:spcPct val="100000"/>
              </a:lnSpc>
            </a:pPr>
            <a:r>
              <a:rPr lang="zh-CN" sz="9600" b="1" i="0" dirty="0">
                <a:gradFill flip="none" rotWithShape="1">
                  <a:gsLst>
                    <a:gs pos="0">
                      <a:srgbClr val="D7C1A9"/>
                    </a:gs>
                    <a:gs pos="74418">
                      <a:srgbClr val="D7C1A9">
                        <a:alpha val="0"/>
                      </a:srgbClr>
                    </a:gs>
                  </a:gsLst>
                  <a:lin ang="5400000"/>
                </a:gradFill>
                <a:latin typeface="+mj-ea"/>
                <a:ea typeface="+mj-ea"/>
              </a:rPr>
              <a:t>0</a:t>
            </a:r>
            <a:r>
              <a:rPr lang="en-US" altLang="zh-CN" sz="9600" b="1" i="0" dirty="0">
                <a:gradFill flip="none" rotWithShape="1">
                  <a:gsLst>
                    <a:gs pos="0">
                      <a:srgbClr val="D7C1A9"/>
                    </a:gs>
                    <a:gs pos="74418">
                      <a:srgbClr val="D7C1A9">
                        <a:alpha val="0"/>
                      </a:srgbClr>
                    </a:gs>
                  </a:gsLst>
                  <a:lin ang="5400000"/>
                </a:gradFill>
                <a:latin typeface="+mj-ea"/>
                <a:ea typeface="+mj-ea"/>
              </a:rPr>
              <a:t>2</a:t>
            </a:r>
          </a:p>
        </p:txBody>
      </p:sp>
      <p:sp>
        <p:nvSpPr>
          <p:cNvPr id="4" name="文本占位符 12"/>
          <p:cNvSpPr>
            <a:spLocks noGrp="1"/>
          </p:cNvSpPr>
          <p:nvPr>
            <p:custDataLst>
              <p:tags r:id="rId1"/>
            </p:custDataLst>
          </p:nvPr>
        </p:nvSpPr>
        <p:spPr>
          <a:xfrm>
            <a:off x="1418471" y="4175424"/>
            <a:ext cx="9845113" cy="153426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r"/>
            <a:r>
              <a:rPr lang="en-US" altLang="zh-CN" dirty="0"/>
              <a:t>——a variant of the MUNIT</a:t>
            </a:r>
          </a:p>
          <a:p>
            <a:pPr algn="r"/>
            <a:r>
              <a:rPr lang="en-US" altLang="zh-CN" dirty="0"/>
              <a:t>(Multimodel Unsupervised Image-to-image Translation)</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1345446" y="1205248"/>
            <a:ext cx="10468729" cy="775349"/>
          </a:xfrm>
        </p:spPr>
        <p:txBody>
          <a:bodyPr/>
          <a:lstStyle/>
          <a:p>
            <a:r>
              <a:rPr lang="zh-CN" altLang="en-US" dirty="0">
                <a:sym typeface="+mn-ea"/>
              </a:rPr>
              <a:t>Multimodel U</a:t>
            </a:r>
            <a:r>
              <a:rPr lang="en-US" altLang="zh-CN" dirty="0">
                <a:solidFill>
                  <a:srgbClr val="A62038"/>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rPr>
              <a:t>nsupervised Image-to-image Translation</a:t>
            </a:r>
            <a:endParaRPr lang="en-US" altLang="zh-CN" spc="300" dirty="0">
              <a:solidFill>
                <a:srgbClr val="A62038"/>
              </a:solidFill>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sym typeface="+mn-ea"/>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6</a:t>
            </a:fld>
            <a:endParaRPr lang="zh-CN" altLang="en-US"/>
          </a:p>
        </p:txBody>
      </p:sp>
      <p:sp>
        <p:nvSpPr>
          <p:cNvPr id="11" name="文本框 10"/>
          <p:cNvSpPr txBox="1"/>
          <p:nvPr/>
        </p:nvSpPr>
        <p:spPr>
          <a:xfrm>
            <a:off x="1633855" y="5280025"/>
            <a:ext cx="9278620" cy="337185"/>
          </a:xfrm>
          <a:prstGeom prst="rect">
            <a:avLst/>
          </a:prstGeom>
          <a:noFill/>
        </p:spPr>
        <p:txBody>
          <a:bodyPr wrap="square" rtlCol="0">
            <a:noAutofit/>
          </a:bodyPr>
          <a:lstStyle/>
          <a:p>
            <a:endParaRPr lang="en-US" altLang="zh-CN"/>
          </a:p>
        </p:txBody>
      </p:sp>
      <p:sp>
        <p:nvSpPr>
          <p:cNvPr id="13" name="文本占位符 12"/>
          <p:cNvSpPr>
            <a:spLocks noGrp="1"/>
          </p:cNvSpPr>
          <p:nvPr>
            <p:ph type="body" sz="quarter" idx="11"/>
            <p:custDataLst>
              <p:tags r:id="rId1"/>
            </p:custDataLst>
          </p:nvPr>
        </p:nvSpPr>
        <p:spPr/>
        <p:txBody>
          <a:bodyPr/>
          <a:lstStyle/>
          <a:p>
            <a:r>
              <a:rPr lang="zh-CN" altLang="en-US" dirty="0"/>
              <a:t>MUNIT</a:t>
            </a:r>
            <a:r>
              <a:rPr lang="en-US" altLang="zh-CN" dirty="0"/>
              <a:t> </a:t>
            </a:r>
            <a:r>
              <a:rPr lang="zh-CN" altLang="en-US" dirty="0"/>
              <a:t>(Multimodel Unsupervised Image-to-image Translation) model is a</a:t>
            </a:r>
            <a:r>
              <a:rPr lang="en-US" altLang="zh-CN" dirty="0"/>
              <a:t>n</a:t>
            </a:r>
            <a:r>
              <a:rPr lang="zh-CN" altLang="en-US" dirty="0"/>
              <a:t> unsupervised image-to-image translation model</a:t>
            </a:r>
            <a:r>
              <a:rPr lang="en-US" altLang="zh-CN" dirty="0"/>
              <a:t>, which can translate an image to a new image with same content but different style.</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MUNIT: two fundamental assumptions</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7</a:t>
            </a:fld>
            <a:endParaRPr lang="zh-CN" altLang="en-US"/>
          </a:p>
        </p:txBody>
      </p:sp>
      <p:pic>
        <p:nvPicPr>
          <p:cNvPr id="6" name="图片 5" descr="method_illustration"/>
          <p:cNvPicPr>
            <a:picLocks noChangeAspect="1"/>
          </p:cNvPicPr>
          <p:nvPr/>
        </p:nvPicPr>
        <p:blipFill>
          <a:blip r:embed="rId3"/>
          <a:stretch>
            <a:fillRect/>
          </a:stretch>
        </p:blipFill>
        <p:spPr>
          <a:xfrm>
            <a:off x="1989455" y="1592580"/>
            <a:ext cx="8213090" cy="2249170"/>
          </a:xfrm>
          <a:prstGeom prst="rect">
            <a:avLst/>
          </a:prstGeom>
        </p:spPr>
      </p:pic>
      <p:sp>
        <p:nvSpPr>
          <p:cNvPr id="13" name="文本占位符 12"/>
          <p:cNvSpPr>
            <a:spLocks noGrp="1"/>
          </p:cNvSpPr>
          <p:nvPr>
            <p:custDataLst>
              <p:tags r:id="rId1"/>
            </p:custDataLst>
          </p:nvPr>
        </p:nvSpPr>
        <p:spPr>
          <a:xfrm>
            <a:off x="1534160" y="4175125"/>
            <a:ext cx="9132570" cy="1534160"/>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Assumption 1: the latent space of images can be separated into distinct content and style spaces. </a:t>
            </a:r>
          </a:p>
          <a:p>
            <a:r>
              <a:rPr lang="en-US" altLang="zh-CN" sz="2000" dirty="0"/>
              <a:t>Assumption 2: images from different domains, while sharing a common content space, have unique style spaces.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MUNIT: two fundamental assumptions</a:t>
            </a:r>
          </a:p>
        </p:txBody>
      </p:sp>
      <p:sp>
        <p:nvSpPr>
          <p:cNvPr id="4" name="灯片编号占位符 3"/>
          <p:cNvSpPr>
            <a:spLocks noGrp="1"/>
          </p:cNvSpPr>
          <p:nvPr>
            <p:ph type="sldNum" sz="quarter" idx="4"/>
          </p:nvPr>
        </p:nvSpPr>
        <p:spPr/>
        <p:txBody>
          <a:bodyPr/>
          <a:lstStyle/>
          <a:p>
            <a:fld id="{548644C6-89F0-466C-949F-E70AD72679A8}" type="slidenum">
              <a:rPr lang="zh-CN" altLang="en-US" smtClean="0"/>
              <a:t>8</a:t>
            </a:fld>
            <a:endParaRPr lang="zh-CN" altLang="en-US"/>
          </a:p>
        </p:txBody>
      </p:sp>
      <p:sp>
        <p:nvSpPr>
          <p:cNvPr id="5" name="文本占位符 12"/>
          <p:cNvSpPr>
            <a:spLocks noGrp="1"/>
          </p:cNvSpPr>
          <p:nvPr>
            <p:custDataLst>
              <p:tags r:id="rId1"/>
            </p:custDataLst>
          </p:nvPr>
        </p:nvSpPr>
        <p:spPr>
          <a:xfrm>
            <a:off x="1534160" y="1473835"/>
            <a:ext cx="9132570"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For example:</a:t>
            </a:r>
          </a:p>
        </p:txBody>
      </p:sp>
      <p:pic>
        <p:nvPicPr>
          <p:cNvPr id="9" name="图片 8"/>
          <p:cNvPicPr>
            <a:picLocks noChangeAspect="1"/>
          </p:cNvPicPr>
          <p:nvPr>
            <p:custDataLst>
              <p:tags r:id="rId2"/>
            </p:custDataLst>
          </p:nvPr>
        </p:nvPicPr>
        <p:blipFill>
          <a:blip r:embed="rId5"/>
          <a:stretch>
            <a:fillRect/>
          </a:stretch>
        </p:blipFill>
        <p:spPr>
          <a:xfrm>
            <a:off x="1836420" y="2234565"/>
            <a:ext cx="8644890" cy="1263650"/>
          </a:xfrm>
          <a:prstGeom prst="rect">
            <a:avLst/>
          </a:prstGeom>
        </p:spPr>
      </p:pic>
      <p:sp>
        <p:nvSpPr>
          <p:cNvPr id="10" name="文本占位符 12"/>
          <p:cNvSpPr>
            <a:spLocks noGrp="1"/>
          </p:cNvSpPr>
          <p:nvPr>
            <p:custDataLst>
              <p:tags r:id="rId3"/>
            </p:custDataLst>
          </p:nvPr>
        </p:nvSpPr>
        <p:spPr>
          <a:xfrm>
            <a:off x="1534160" y="4239895"/>
            <a:ext cx="9132570" cy="506095"/>
          </a:xfrm>
          <a:prstGeom prst="rect">
            <a:avLst/>
          </a:prstGeom>
          <a:noFill/>
        </p:spPr>
        <p:txBody>
          <a:bodyPr/>
          <a:lstStyle>
            <a:lvl1pPr marL="0" indent="0" algn="l" defTabSz="914400" rtl="0" eaLnBrk="1" latinLnBrk="0" hangingPunct="1">
              <a:lnSpc>
                <a:spcPct val="130000"/>
              </a:lnSpc>
              <a:spcBef>
                <a:spcPts val="1000"/>
              </a:spcBef>
              <a:buFont typeface="Arial" panose="020B0604020202020204" pitchFamily="34" charset="0"/>
              <a:buNone/>
              <a:defRPr sz="2200" kern="1200">
                <a:solidFill>
                  <a:schemeClr val="bg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t>Content space: mountains and river</a:t>
            </a:r>
          </a:p>
          <a:p>
            <a:r>
              <a:rPr lang="en-US" altLang="zh-CN" sz="2000" dirty="0"/>
              <a:t>Style space: seasons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chor="ctr"/>
          <a:lstStyle/>
          <a:p>
            <a:r>
              <a:rPr lang="en-US" altLang="zh-CN" sz="4000" dirty="0"/>
              <a:t>Model Overview</a:t>
            </a:r>
          </a:p>
        </p:txBody>
      </p:sp>
      <p:sp>
        <p:nvSpPr>
          <p:cNvPr id="5" name="文本占位符 4"/>
          <p:cNvSpPr>
            <a:spLocks noGrp="1"/>
          </p:cNvSpPr>
          <p:nvPr>
            <p:ph type="body" sz="quarter" idx="11"/>
          </p:nvPr>
        </p:nvSpPr>
        <p:spPr/>
        <p:txBody>
          <a:bodyPr/>
          <a:lstStyle/>
          <a:p>
            <a:pPr defTabSz="457200">
              <a:lnSpc>
                <a:spcPct val="125000"/>
              </a:lnSpc>
            </a:pPr>
            <a:endParaRPr lang="zh-CN" altLang="en-US" sz="1800" dirty="0">
              <a:solidFill>
                <a:schemeClr val="bg1">
                  <a:lumMod val="6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4"/>
          </p:nvPr>
        </p:nvSpPr>
        <p:spPr/>
        <p:txBody>
          <a:bodyPr/>
          <a:lstStyle/>
          <a:p>
            <a:fld id="{548644C6-89F0-466C-949F-E70AD72679A8}" type="slidenum">
              <a:rPr lang="zh-CN" altLang="en-US" smtClean="0"/>
              <a:t>9</a:t>
            </a:fld>
            <a:endParaRPr lang="zh-CN" altLang="en-US"/>
          </a:p>
        </p:txBody>
      </p:sp>
      <p:cxnSp>
        <p:nvCxnSpPr>
          <p:cNvPr id="13" name="直接连接符 12"/>
          <p:cNvCxnSpPr/>
          <p:nvPr/>
        </p:nvCxnSpPr>
        <p:spPr>
          <a:xfrm>
            <a:off x="1155223" y="1859603"/>
            <a:ext cx="116664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圆顶角 7"/>
          <p:cNvSpPr/>
          <p:nvPr/>
        </p:nvSpPr>
        <p:spPr>
          <a:xfrm flipV="1">
            <a:off x="820985" y="2801162"/>
            <a:ext cx="48019" cy="845952"/>
          </a:xfrm>
          <a:prstGeom prst="round2SameRect">
            <a:avLst>
              <a:gd name="adj1" fmla="val 50000"/>
              <a:gd name="adj2" fmla="val 50000"/>
            </a:avLst>
          </a:prstGeom>
          <a:solidFill>
            <a:schemeClr val="bg1">
              <a:alpha val="3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4" name="Object 602"/>
          <p:cNvSpPr txBox="1"/>
          <p:nvPr/>
        </p:nvSpPr>
        <p:spPr>
          <a:xfrm>
            <a:off x="342900" y="862931"/>
            <a:ext cx="3408525" cy="2107268"/>
          </a:xfrm>
          <a:prstGeom prst="rect">
            <a:avLst/>
          </a:prstGeom>
        </p:spPr>
        <p:txBody>
          <a:bodyPr vert="horz" rtlCol="0" anchor="t" anchorCtr="0">
            <a:noAutofit/>
          </a:bodyPr>
          <a:lstStyle/>
          <a:p>
            <a:pPr algn="ctr">
              <a:lnSpc>
                <a:spcPct val="100000"/>
              </a:lnSpc>
            </a:pPr>
            <a:r>
              <a:rPr lang="zh-CN" sz="13100" b="1" i="0" dirty="0">
                <a:gradFill flip="none" rotWithShape="1">
                  <a:gsLst>
                    <a:gs pos="0">
                      <a:srgbClr val="D7C1A9"/>
                    </a:gs>
                    <a:gs pos="74418">
                      <a:srgbClr val="D7C1A9">
                        <a:alpha val="0"/>
                      </a:srgbClr>
                    </a:gs>
                  </a:gsLst>
                  <a:lin ang="5400000"/>
                </a:gradFill>
                <a:latin typeface="+mj-ea"/>
                <a:ea typeface="+mj-ea"/>
              </a:rPr>
              <a:t>0</a:t>
            </a:r>
            <a:r>
              <a:rPr lang="en-US" altLang="zh-CN" sz="13100" b="1" i="0" dirty="0">
                <a:gradFill flip="none" rotWithShape="1">
                  <a:gsLst>
                    <a:gs pos="0">
                      <a:srgbClr val="D7C1A9"/>
                    </a:gs>
                    <a:gs pos="74418">
                      <a:srgbClr val="D7C1A9">
                        <a:alpha val="0"/>
                      </a:srgbClr>
                    </a:gs>
                  </a:gsLst>
                  <a:lin ang="5400000"/>
                </a:gradFill>
                <a:latin typeface="+mj-ea"/>
                <a:ea typeface="+mj-ea"/>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250">
        <p159:morph option="byObject"/>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9d5ad5c7-9ac0-4e67-a3f0-546d57f765e2"/>
  <p:tag name="COMMONDATA" val="eyJoZGlkIjoiYWU5YWVmZGJmYjYxOGYwMDFhOTE1YzBiOTIxZGE2NjY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赤霞朱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604</Words>
  <Application>Microsoft Office PowerPoint</Application>
  <PresentationFormat>宽屏</PresentationFormat>
  <Paragraphs>97</Paragraphs>
  <Slides>21</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21</vt:i4>
      </vt:variant>
    </vt:vector>
  </HeadingPairs>
  <TitlesOfParts>
    <vt:vector size="26" baseType="lpstr">
      <vt:lpstr>等线</vt:lpstr>
      <vt:lpstr>微软雅黑</vt:lpstr>
      <vt:lpstr>Arial</vt:lpstr>
      <vt:lpstr>Wingdings</vt:lpstr>
      <vt:lpstr>赤霞朱主题​​</vt:lpstr>
      <vt:lpstr>A Line-to-sketch Image Translation Model Based on MUNIT</vt:lpstr>
      <vt:lpstr>Task description</vt:lpstr>
      <vt:lpstr>Challenge Task</vt:lpstr>
      <vt:lpstr>Model Prototype</vt:lpstr>
      <vt:lpstr>Line-to-sketch translation model</vt:lpstr>
      <vt:lpstr>Multimodel Unsupervised Image-to-image Translation</vt:lpstr>
      <vt:lpstr>PowerPoint 演示文稿</vt:lpstr>
      <vt:lpstr>PowerPoint 演示文稿</vt:lpstr>
      <vt:lpstr>Model Overview</vt:lpstr>
      <vt:lpstr>PowerPoint 演示文稿</vt:lpstr>
      <vt:lpstr>PowerPoint 演示文稿</vt:lpstr>
      <vt:lpstr>PowerPoint 演示文稿</vt:lpstr>
      <vt:lpstr>Model Permormance</vt:lpstr>
      <vt:lpstr>PowerPoint 演示文稿</vt:lpstr>
      <vt:lpstr>PowerPoint 演示文稿</vt:lpstr>
      <vt:lpstr>PowerPoint 演示文稿</vt:lpstr>
      <vt:lpstr>Conclusion</vt:lpstr>
      <vt:lpstr>PowerPoint 演示文稿</vt:lpstr>
      <vt:lpstr>PowerPoint 演示文稿</vt:lpstr>
      <vt:lpstr>Inference</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徐臻</dc:creator>
  <cp:keywords>2021模板</cp:keywords>
  <cp:lastModifiedBy>张 露伊</cp:lastModifiedBy>
  <cp:revision>360</cp:revision>
  <dcterms:created xsi:type="dcterms:W3CDTF">2019-01-23T14:14:00Z</dcterms:created>
  <dcterms:modified xsi:type="dcterms:W3CDTF">2023-05-24T12:42:08Z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84DB1F7999AB429B9D596F3777DE43DC_12</vt:lpwstr>
  </property>
  <property fmtid="{D5CDD505-2E9C-101B-9397-08002B2CF9AE}" pid="12" name="KSOProductBuildVer">
    <vt:lpwstr>2052-11.1.0.14036</vt:lpwstr>
  </property>
</Properties>
</file>